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29.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28.xml"/>
  <Override ContentType="application/vnd.openxmlformats-officedocument.presentationml.notesSlide+xml" PartName="/ppt/notesSlides/notesSlide15.xml"/>
  <Override ContentType="application/vnd.openxmlformats-officedocument.presentationml.notesSlide+xml" PartName="/ppt/notesSlides/notesSlide11.xml"/>
  <Override ContentType="application/vnd.openxmlformats-officedocument.presentationml.notesSlide+xml" PartName="/ppt/notesSlides/notesSlide24.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0.xml"/>
  <Override ContentType="application/vnd.openxmlformats-officedocument.presentationml.notesSlide+xml" PartName="/ppt/notesSlides/notesSlide22.xml"/>
  <Override ContentType="application/vnd.openxmlformats-officedocument.presentationml.notesSlide+xml" PartName="/ppt/notesSlides/notesSlide7.xml"/>
  <Override ContentType="application/vnd.openxmlformats-officedocument.presentationml.notesSlide+xml" PartName="/ppt/notesSlides/notesSlide26.xml"/>
  <Override ContentType="application/vnd.openxmlformats-officedocument.presentationml.notesSlide+xml" PartName="/ppt/notesSlides/notesSlide5.xml"/>
  <Override ContentType="application/vnd.openxmlformats-officedocument.presentationml.notesSlide+xml" PartName="/ppt/notesSlides/notesSlide31.xml"/>
  <Override ContentType="application/vnd.openxmlformats-officedocument.presentationml.notesSlide+xml" PartName="/ppt/notesSlides/notesSlide19.xml"/>
  <Override ContentType="application/vnd.openxmlformats-officedocument.presentationml.notesSlide+xml" PartName="/ppt/notesSlides/notesSlide27.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30.xml"/>
  <Override ContentType="application/vnd.openxmlformats-officedocument.presentationml.slide+xml" PartName="/ppt/slides/slide22.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5.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29.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28.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31.xml"/>
  <Override ContentType="application/vnd.openxmlformats-officedocument.presentationml.slide+xml" PartName="/ppt/slides/slide23.xml"/>
  <Override ContentType="application/vnd.openxmlformats-officedocument.presentationml.slide+xml" PartName="/ppt/slides/slide2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3" r:id="rId3"/>
  </p:sldMasterIdLst>
  <p:notesMasterIdLst>
    <p:notesMasterId r:id="rId4"/>
  </p:notes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 id="268" r:id="rId17"/>
    <p:sldId id="269" r:id="rId18"/>
    <p:sldId id="270" r:id="rId19"/>
    <p:sldId id="271" r:id="rId20"/>
    <p:sldId id="272" r:id="rId21"/>
    <p:sldId id="273" r:id="rId22"/>
    <p:sldId id="274" r:id="rId23"/>
    <p:sldId id="275" r:id="rId24"/>
    <p:sldId id="276" r:id="rId25"/>
    <p:sldId id="277" r:id="rId26"/>
    <p:sldId id="278" r:id="rId27"/>
    <p:sldId id="279" r:id="rId28"/>
    <p:sldId id="280" r:id="rId29"/>
    <p:sldId id="281" r:id="rId30"/>
    <p:sldId id="282" r:id="rId31"/>
    <p:sldId id="283" r:id="rId32"/>
    <p:sldId id="284" r:id="rId33"/>
    <p:sldId id="285" r:id="rId34"/>
    <p:sldId id="286" r:id="rId35"/>
  </p:sldIdLst>
  <p:sldSz cy="5143500" cx="9144000"/>
  <p:notesSz cx="6858000" cy="9144000"/>
  <p:embeddedFontLst>
    <p:embeddedFont>
      <p:font typeface="League Spartan"/>
      <p:regular r:id="rId36"/>
      <p:bold r:id="rId37"/>
    </p:embeddedFont>
    <p:embeddedFont>
      <p:font typeface="Raleway"/>
      <p:regular r:id="rId38"/>
      <p:bold r:id="rId39"/>
      <p:italic r:id="rId40"/>
      <p:boldItalic r:id="rId41"/>
    </p:embeddedFont>
    <p:embeddedFont>
      <p:font typeface="Signika"/>
      <p:regular r:id="rId42"/>
      <p:bold r:id="rId43"/>
    </p:embeddedFont>
    <p:embeddedFont>
      <p:font typeface="Signika SemiBold"/>
      <p:regular r:id="rId44"/>
      <p:bold r:id="rId45"/>
    </p:embeddedFont>
    <p:embeddedFont>
      <p:font typeface="Signika Light"/>
      <p:regular r:id="rId46"/>
      <p:bold r:id="rId47"/>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_rels/presentation.xml.rels><?xml version="1.0" encoding="UTF-8" standalone="yes"?><Relationships xmlns="http://schemas.openxmlformats.org/package/2006/relationships"><Relationship Id="rId40" Type="http://schemas.openxmlformats.org/officeDocument/2006/relationships/font" Target="fonts/Raleway-italic.fntdata"/><Relationship Id="rId20" Type="http://schemas.openxmlformats.org/officeDocument/2006/relationships/slide" Target="slides/slide16.xml"/><Relationship Id="rId42" Type="http://schemas.openxmlformats.org/officeDocument/2006/relationships/font" Target="fonts/Signika-regular.fntdata"/><Relationship Id="rId41" Type="http://schemas.openxmlformats.org/officeDocument/2006/relationships/font" Target="fonts/Raleway-boldItalic.fntdata"/><Relationship Id="rId22" Type="http://schemas.openxmlformats.org/officeDocument/2006/relationships/slide" Target="slides/slide18.xml"/><Relationship Id="rId44" Type="http://schemas.openxmlformats.org/officeDocument/2006/relationships/font" Target="fonts/SignikaSemiBold-regular.fntdata"/><Relationship Id="rId21" Type="http://schemas.openxmlformats.org/officeDocument/2006/relationships/slide" Target="slides/slide17.xml"/><Relationship Id="rId43" Type="http://schemas.openxmlformats.org/officeDocument/2006/relationships/font" Target="fonts/Signika-bold.fntdata"/><Relationship Id="rId24" Type="http://schemas.openxmlformats.org/officeDocument/2006/relationships/slide" Target="slides/slide20.xml"/><Relationship Id="rId46" Type="http://schemas.openxmlformats.org/officeDocument/2006/relationships/font" Target="fonts/SignikaLight-regular.fntdata"/><Relationship Id="rId23" Type="http://schemas.openxmlformats.org/officeDocument/2006/relationships/slide" Target="slides/slide19.xml"/><Relationship Id="rId45" Type="http://schemas.openxmlformats.org/officeDocument/2006/relationships/font" Target="fonts/SignikaSemiBold-bold.fntdata"/><Relationship Id="rId1" Type="http://schemas.openxmlformats.org/officeDocument/2006/relationships/theme" Target="theme/theme1.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notesMaster" Target="notesMasters/notesMaster1.xml"/><Relationship Id="rId9" Type="http://schemas.openxmlformats.org/officeDocument/2006/relationships/slide" Target="slides/slide5.xml"/><Relationship Id="rId26" Type="http://schemas.openxmlformats.org/officeDocument/2006/relationships/slide" Target="slides/slide22.xml"/><Relationship Id="rId25" Type="http://schemas.openxmlformats.org/officeDocument/2006/relationships/slide" Target="slides/slide21.xml"/><Relationship Id="rId47" Type="http://schemas.openxmlformats.org/officeDocument/2006/relationships/font" Target="fonts/SignikaLight-bold.fntdata"/><Relationship Id="rId28" Type="http://schemas.openxmlformats.org/officeDocument/2006/relationships/slide" Target="slides/slide24.xml"/><Relationship Id="rId27" Type="http://schemas.openxmlformats.org/officeDocument/2006/relationships/slide" Target="slides/slide23.xml"/><Relationship Id="rId5" Type="http://schemas.openxmlformats.org/officeDocument/2006/relationships/slide" Target="slides/slide1.xml"/><Relationship Id="rId6" Type="http://schemas.openxmlformats.org/officeDocument/2006/relationships/slide" Target="slides/slide2.xml"/><Relationship Id="rId29" Type="http://schemas.openxmlformats.org/officeDocument/2006/relationships/slide" Target="slides/slide25.xml"/><Relationship Id="rId7" Type="http://schemas.openxmlformats.org/officeDocument/2006/relationships/slide" Target="slides/slide3.xml"/><Relationship Id="rId8" Type="http://schemas.openxmlformats.org/officeDocument/2006/relationships/slide" Target="slides/slide4.xml"/><Relationship Id="rId31" Type="http://schemas.openxmlformats.org/officeDocument/2006/relationships/slide" Target="slides/slide27.xml"/><Relationship Id="rId30" Type="http://schemas.openxmlformats.org/officeDocument/2006/relationships/slide" Target="slides/slide26.xml"/><Relationship Id="rId11" Type="http://schemas.openxmlformats.org/officeDocument/2006/relationships/slide" Target="slides/slide7.xml"/><Relationship Id="rId33" Type="http://schemas.openxmlformats.org/officeDocument/2006/relationships/slide" Target="slides/slide29.xml"/><Relationship Id="rId10" Type="http://schemas.openxmlformats.org/officeDocument/2006/relationships/slide" Target="slides/slide6.xml"/><Relationship Id="rId32" Type="http://schemas.openxmlformats.org/officeDocument/2006/relationships/slide" Target="slides/slide28.xml"/><Relationship Id="rId13" Type="http://schemas.openxmlformats.org/officeDocument/2006/relationships/slide" Target="slides/slide9.xml"/><Relationship Id="rId35" Type="http://schemas.openxmlformats.org/officeDocument/2006/relationships/slide" Target="slides/slide31.xml"/><Relationship Id="rId12" Type="http://schemas.openxmlformats.org/officeDocument/2006/relationships/slide" Target="slides/slide8.xml"/><Relationship Id="rId34" Type="http://schemas.openxmlformats.org/officeDocument/2006/relationships/slide" Target="slides/slide30.xml"/><Relationship Id="rId15" Type="http://schemas.openxmlformats.org/officeDocument/2006/relationships/slide" Target="slides/slide11.xml"/><Relationship Id="rId37" Type="http://schemas.openxmlformats.org/officeDocument/2006/relationships/font" Target="fonts/LeagueSpartan-bold.fntdata"/><Relationship Id="rId14" Type="http://schemas.openxmlformats.org/officeDocument/2006/relationships/slide" Target="slides/slide10.xml"/><Relationship Id="rId36" Type="http://schemas.openxmlformats.org/officeDocument/2006/relationships/font" Target="fonts/LeagueSpartan-regular.fntdata"/><Relationship Id="rId17" Type="http://schemas.openxmlformats.org/officeDocument/2006/relationships/slide" Target="slides/slide13.xml"/><Relationship Id="rId39" Type="http://schemas.openxmlformats.org/officeDocument/2006/relationships/font" Target="fonts/Raleway-bold.fntdata"/><Relationship Id="rId16" Type="http://schemas.openxmlformats.org/officeDocument/2006/relationships/slide" Target="slides/slide12.xml"/><Relationship Id="rId38" Type="http://schemas.openxmlformats.org/officeDocument/2006/relationships/font" Target="fonts/Raleway-regular.fntdata"/><Relationship Id="rId19" Type="http://schemas.openxmlformats.org/officeDocument/2006/relationships/slide" Target="slides/slide15.xml"/><Relationship Id="rId18" Type="http://schemas.openxmlformats.org/officeDocument/2006/relationships/slide" Target="slides/slide1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1" name="Shape 41"/>
        <p:cNvGrpSpPr/>
        <p:nvPr/>
      </p:nvGrpSpPr>
      <p:grpSpPr>
        <a:xfrm>
          <a:off x="0" y="0"/>
          <a:ext cx="0" cy="0"/>
          <a:chOff x="0" y="0"/>
          <a:chExt cx="0" cy="0"/>
        </a:xfrm>
      </p:grpSpPr>
      <p:sp>
        <p:nvSpPr>
          <p:cNvPr id="42" name="Google Shape;42;g13b47794585_0_2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3" name="Google Shape;43;g13b47794585_0_2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b="1" lang="pl" sz="1400">
                <a:solidFill>
                  <a:schemeClr val="dk1"/>
                </a:solidFill>
                <a:highlight>
                  <a:srgbClr val="FFCD00"/>
                </a:highlight>
                <a:latin typeface="Signika"/>
                <a:ea typeface="Signika"/>
                <a:cs typeface="Signika"/>
                <a:sym typeface="Signika"/>
              </a:rPr>
              <a:t>To get an editable version of this presentation:</a:t>
            </a:r>
            <a:endParaRPr b="1" sz="1400">
              <a:solidFill>
                <a:schemeClr val="dk1"/>
              </a:solidFill>
              <a:highlight>
                <a:srgbClr val="FFCD00"/>
              </a:highlight>
              <a:latin typeface="Signika"/>
              <a:ea typeface="Signika"/>
              <a:cs typeface="Signika"/>
              <a:sym typeface="Signika"/>
            </a:endParaRPr>
          </a:p>
          <a:p>
            <a:pPr indent="0" lvl="0" marL="0" rtl="0" algn="l">
              <a:spcBef>
                <a:spcPts val="0"/>
              </a:spcBef>
              <a:spcAft>
                <a:spcPts val="0"/>
              </a:spcAft>
              <a:buClr>
                <a:schemeClr val="dk1"/>
              </a:buClr>
              <a:buSzPts val="1100"/>
              <a:buFont typeface="Arial"/>
              <a:buNone/>
            </a:pPr>
            <a:r>
              <a:rPr lang="pl" sz="1400">
                <a:solidFill>
                  <a:schemeClr val="dk1"/>
                </a:solidFill>
                <a:highlight>
                  <a:srgbClr val="FFCD00"/>
                </a:highlight>
                <a:latin typeface="Signika Light"/>
                <a:ea typeface="Signika Light"/>
                <a:cs typeface="Signika Light"/>
                <a:sym typeface="Signika Light"/>
              </a:rPr>
              <a:t>1. Click File &gt; Make a copy &gt; Entire presentation</a:t>
            </a:r>
            <a:endParaRPr sz="1400">
              <a:solidFill>
                <a:schemeClr val="dk1"/>
              </a:solidFill>
              <a:highlight>
                <a:srgbClr val="FFCD00"/>
              </a:highlight>
              <a:latin typeface="Signika Light"/>
              <a:ea typeface="Signika Light"/>
              <a:cs typeface="Signika Light"/>
              <a:sym typeface="Signika Light"/>
            </a:endParaRPr>
          </a:p>
          <a:p>
            <a:pPr indent="0" lvl="0" marL="0" rtl="0" algn="l">
              <a:spcBef>
                <a:spcPts val="0"/>
              </a:spcBef>
              <a:spcAft>
                <a:spcPts val="0"/>
              </a:spcAft>
              <a:buClr>
                <a:schemeClr val="dk1"/>
              </a:buClr>
              <a:buSzPts val="1100"/>
              <a:buFont typeface="Arial"/>
              <a:buNone/>
            </a:pPr>
            <a:r>
              <a:rPr lang="pl" sz="1400">
                <a:solidFill>
                  <a:schemeClr val="dk1"/>
                </a:solidFill>
                <a:highlight>
                  <a:srgbClr val="FFCD00"/>
                </a:highlight>
                <a:latin typeface="Signika Light"/>
                <a:ea typeface="Signika Light"/>
                <a:cs typeface="Signika Light"/>
                <a:sym typeface="Signika Light"/>
              </a:rPr>
              <a:t>OR</a:t>
            </a:r>
            <a:endParaRPr sz="1400">
              <a:solidFill>
                <a:schemeClr val="dk1"/>
              </a:solidFill>
              <a:highlight>
                <a:srgbClr val="FFCD00"/>
              </a:highlight>
              <a:latin typeface="Signika Light"/>
              <a:ea typeface="Signika Light"/>
              <a:cs typeface="Signika Light"/>
              <a:sym typeface="Signika Light"/>
            </a:endParaRPr>
          </a:p>
          <a:p>
            <a:pPr indent="0" lvl="0" marL="0" rtl="0" algn="l">
              <a:spcBef>
                <a:spcPts val="0"/>
              </a:spcBef>
              <a:spcAft>
                <a:spcPts val="0"/>
              </a:spcAft>
              <a:buClr>
                <a:schemeClr val="dk1"/>
              </a:buClr>
              <a:buSzPts val="1100"/>
              <a:buFont typeface="Arial"/>
              <a:buNone/>
            </a:pPr>
            <a:r>
              <a:rPr lang="pl" sz="1400">
                <a:solidFill>
                  <a:schemeClr val="dk1"/>
                </a:solidFill>
                <a:highlight>
                  <a:srgbClr val="FFCD00"/>
                </a:highlight>
                <a:latin typeface="Signika Light"/>
                <a:ea typeface="Signika Light"/>
                <a:cs typeface="Signika Light"/>
                <a:sym typeface="Signika Light"/>
              </a:rPr>
              <a:t>2. Click File &gt; Download &gt; Microsoft Powerpoint</a:t>
            </a:r>
            <a:endParaRPr>
              <a:solidFill>
                <a:schemeClr val="dk1"/>
              </a:solidFill>
              <a:latin typeface="Signika Light"/>
              <a:ea typeface="Signika Light"/>
              <a:cs typeface="Signika Light"/>
              <a:sym typeface="Signika Light"/>
            </a:endParaRPr>
          </a:p>
          <a:p>
            <a:pPr indent="0" lvl="0" marL="0" rtl="0" algn="l">
              <a:spcBef>
                <a:spcPts val="0"/>
              </a:spcBef>
              <a:spcAft>
                <a:spcPts val="0"/>
              </a:spcAft>
              <a:buClr>
                <a:schemeClr val="dk1"/>
              </a:buClr>
              <a:buSzPts val="1100"/>
              <a:buFont typeface="Arial"/>
              <a:buNone/>
            </a:pPr>
            <a:r>
              <a:t/>
            </a:r>
            <a:endParaRPr>
              <a:solidFill>
                <a:schemeClr val="dk1"/>
              </a:solidFill>
              <a:latin typeface="Signika Light"/>
              <a:ea typeface="Signika Light"/>
              <a:cs typeface="Signika Light"/>
              <a:sym typeface="Signika Light"/>
            </a:endParaRPr>
          </a:p>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3" name="Shape 133"/>
        <p:cNvGrpSpPr/>
        <p:nvPr/>
      </p:nvGrpSpPr>
      <p:grpSpPr>
        <a:xfrm>
          <a:off x="0" y="0"/>
          <a:ext cx="0" cy="0"/>
          <a:chOff x="0" y="0"/>
          <a:chExt cx="0" cy="0"/>
        </a:xfrm>
      </p:grpSpPr>
      <p:sp>
        <p:nvSpPr>
          <p:cNvPr id="134" name="Google Shape;134;gf4495e8bf0_0_66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35" name="Google Shape;135;gf4495e8bf0_0_66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3" name="Shape 143"/>
        <p:cNvGrpSpPr/>
        <p:nvPr/>
      </p:nvGrpSpPr>
      <p:grpSpPr>
        <a:xfrm>
          <a:off x="0" y="0"/>
          <a:ext cx="0" cy="0"/>
          <a:chOff x="0" y="0"/>
          <a:chExt cx="0" cy="0"/>
        </a:xfrm>
      </p:grpSpPr>
      <p:sp>
        <p:nvSpPr>
          <p:cNvPr id="144" name="Google Shape;144;g14339f3e16f_0_87: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145" name="Google Shape;145;g14339f3e16f_0_8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3" name="Shape 153"/>
        <p:cNvGrpSpPr/>
        <p:nvPr/>
      </p:nvGrpSpPr>
      <p:grpSpPr>
        <a:xfrm>
          <a:off x="0" y="0"/>
          <a:ext cx="0" cy="0"/>
          <a:chOff x="0" y="0"/>
          <a:chExt cx="0" cy="0"/>
        </a:xfrm>
      </p:grpSpPr>
      <p:sp>
        <p:nvSpPr>
          <p:cNvPr id="154" name="Google Shape;154;g14339f3e16f_0_9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55" name="Google Shape;155;g14339f3e16f_0_9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b="1" lang="pl" sz="1400">
                <a:latin typeface="Signika"/>
                <a:ea typeface="Signika"/>
                <a:cs typeface="Signika"/>
                <a:sym typeface="Signika"/>
              </a:rPr>
              <a:t>TIMESTAMPS:</a:t>
            </a:r>
            <a:endParaRPr b="1" sz="1400">
              <a:latin typeface="Signika"/>
              <a:ea typeface="Signika"/>
              <a:cs typeface="Signika"/>
              <a:sym typeface="Signika"/>
            </a:endParaRPr>
          </a:p>
          <a:p>
            <a:pPr indent="0" lvl="0" marL="0" rtl="0" algn="l">
              <a:spcBef>
                <a:spcPts val="0"/>
              </a:spcBef>
              <a:spcAft>
                <a:spcPts val="0"/>
              </a:spcAft>
              <a:buClr>
                <a:schemeClr val="dk1"/>
              </a:buClr>
              <a:buSzPts val="1100"/>
              <a:buFont typeface="Arial"/>
              <a:buNone/>
            </a:pPr>
            <a:r>
              <a:rPr lang="pl" sz="1400">
                <a:latin typeface="Signika Light"/>
                <a:ea typeface="Signika Light"/>
                <a:cs typeface="Signika Light"/>
                <a:sym typeface="Signika Light"/>
              </a:rPr>
              <a:t>auctions 00:18, zShops 00:21</a:t>
            </a:r>
            <a:endParaRPr sz="1400">
              <a:latin typeface="Signika Light"/>
              <a:ea typeface="Signika Light"/>
              <a:cs typeface="Signika Light"/>
              <a:sym typeface="Signika Light"/>
            </a:endParaRPr>
          </a:p>
          <a:p>
            <a:pPr indent="0" lvl="0" marL="0" rtl="0" algn="l">
              <a:spcBef>
                <a:spcPts val="0"/>
              </a:spcBef>
              <a:spcAft>
                <a:spcPts val="0"/>
              </a:spcAft>
              <a:buClr>
                <a:schemeClr val="dk1"/>
              </a:buClr>
              <a:buSzPts val="1100"/>
              <a:buFont typeface="Arial"/>
              <a:buNone/>
            </a:pPr>
            <a:r>
              <a:rPr lang="pl" sz="1400">
                <a:latin typeface="Signika Light"/>
                <a:ea typeface="Signika Light"/>
                <a:cs typeface="Signika Light"/>
                <a:sym typeface="Signika Light"/>
              </a:rPr>
              <a:t>Marketplace 00:28, Kindle 00:45, Fire TV Stick 00:53, Amazon</a:t>
            </a:r>
            <a:endParaRPr sz="1400">
              <a:latin typeface="Signika Light"/>
              <a:ea typeface="Signika Light"/>
              <a:cs typeface="Signika Light"/>
              <a:sym typeface="Signika Light"/>
            </a:endParaRPr>
          </a:p>
          <a:p>
            <a:pPr indent="0" lvl="0" marL="0" rtl="0" algn="l">
              <a:spcBef>
                <a:spcPts val="0"/>
              </a:spcBef>
              <a:spcAft>
                <a:spcPts val="0"/>
              </a:spcAft>
              <a:buNone/>
            </a:pPr>
            <a:r>
              <a:rPr lang="pl" sz="1400">
                <a:latin typeface="Signika Light"/>
                <a:ea typeface="Signika Light"/>
                <a:cs typeface="Signika Light"/>
                <a:sym typeface="Signika Light"/>
              </a:rPr>
              <a:t>Echo 00:56, AWS, Kindle, Amazon Prime 02:08</a:t>
            </a:r>
            <a:endParaRPr sz="1400">
              <a:latin typeface="Signika Light"/>
              <a:ea typeface="Signika Light"/>
              <a:cs typeface="Signika Light"/>
              <a:sym typeface="Signika Light"/>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3" name="Shape 163"/>
        <p:cNvGrpSpPr/>
        <p:nvPr/>
      </p:nvGrpSpPr>
      <p:grpSpPr>
        <a:xfrm>
          <a:off x="0" y="0"/>
          <a:ext cx="0" cy="0"/>
          <a:chOff x="0" y="0"/>
          <a:chExt cx="0" cy="0"/>
        </a:xfrm>
      </p:grpSpPr>
      <p:sp>
        <p:nvSpPr>
          <p:cNvPr id="164" name="Google Shape;164;g13bbf2ddede_0_338: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165" name="Google Shape;165;g13bbf2ddede_0_33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2" name="Shape 172"/>
        <p:cNvGrpSpPr/>
        <p:nvPr/>
      </p:nvGrpSpPr>
      <p:grpSpPr>
        <a:xfrm>
          <a:off x="0" y="0"/>
          <a:ext cx="0" cy="0"/>
          <a:chOff x="0" y="0"/>
          <a:chExt cx="0" cy="0"/>
        </a:xfrm>
      </p:grpSpPr>
      <p:sp>
        <p:nvSpPr>
          <p:cNvPr id="173" name="Google Shape;173;g14339f3e16f_0_120: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174" name="Google Shape;174;g14339f3e16f_0_12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b="1" lang="pl" sz="1400">
                <a:solidFill>
                  <a:schemeClr val="dk1"/>
                </a:solidFill>
                <a:latin typeface="Signika"/>
                <a:ea typeface="Signika"/>
                <a:cs typeface="Signika"/>
                <a:sym typeface="Signika"/>
              </a:rPr>
              <a:t>TIMESTAMPS:</a:t>
            </a:r>
            <a:endParaRPr b="1" sz="1400">
              <a:solidFill>
                <a:schemeClr val="dk1"/>
              </a:solidFill>
              <a:latin typeface="Signika"/>
              <a:ea typeface="Signika"/>
              <a:cs typeface="Signika"/>
              <a:sym typeface="Signika"/>
            </a:endParaRPr>
          </a:p>
          <a:p>
            <a:pPr indent="-317500" lvl="0" marL="457200" rtl="0" algn="l">
              <a:spcBef>
                <a:spcPts val="0"/>
              </a:spcBef>
              <a:spcAft>
                <a:spcPts val="0"/>
              </a:spcAft>
              <a:buClr>
                <a:schemeClr val="dk1"/>
              </a:buClr>
              <a:buSzPts val="1400"/>
              <a:buFont typeface="Signika Light"/>
              <a:buAutoNum type="alphaUcPeriod"/>
            </a:pPr>
            <a:r>
              <a:rPr lang="pl" sz="1400">
                <a:solidFill>
                  <a:schemeClr val="dk1"/>
                </a:solidFill>
                <a:latin typeface="Signika Light"/>
                <a:ea typeface="Signika Light"/>
                <a:cs typeface="Signika Light"/>
                <a:sym typeface="Signika Light"/>
              </a:rPr>
              <a:t>00:33</a:t>
            </a:r>
            <a:endParaRPr sz="1400">
              <a:solidFill>
                <a:schemeClr val="dk1"/>
              </a:solidFill>
              <a:latin typeface="Signika Light"/>
              <a:ea typeface="Signika Light"/>
              <a:cs typeface="Signika Light"/>
              <a:sym typeface="Signika Light"/>
            </a:endParaRPr>
          </a:p>
          <a:p>
            <a:pPr indent="-317500" lvl="0" marL="457200" rtl="0" algn="l">
              <a:spcBef>
                <a:spcPts val="0"/>
              </a:spcBef>
              <a:spcAft>
                <a:spcPts val="0"/>
              </a:spcAft>
              <a:buClr>
                <a:schemeClr val="dk1"/>
              </a:buClr>
              <a:buSzPts val="1400"/>
              <a:buFont typeface="Signika Light"/>
              <a:buAutoNum type="alphaUcPeriod"/>
            </a:pPr>
            <a:r>
              <a:rPr lang="pl" sz="1400">
                <a:solidFill>
                  <a:schemeClr val="dk1"/>
                </a:solidFill>
                <a:latin typeface="Signika Light"/>
                <a:ea typeface="Signika Light"/>
                <a:cs typeface="Signika Light"/>
                <a:sym typeface="Signika Light"/>
              </a:rPr>
              <a:t>01:07</a:t>
            </a:r>
            <a:endParaRPr sz="1400">
              <a:solidFill>
                <a:schemeClr val="dk1"/>
              </a:solidFill>
              <a:latin typeface="Signika Light"/>
              <a:ea typeface="Signika Light"/>
              <a:cs typeface="Signika Light"/>
              <a:sym typeface="Signika Light"/>
            </a:endParaRPr>
          </a:p>
          <a:p>
            <a:pPr indent="-317500" lvl="0" marL="457200" rtl="0" algn="l">
              <a:spcBef>
                <a:spcPts val="0"/>
              </a:spcBef>
              <a:spcAft>
                <a:spcPts val="0"/>
              </a:spcAft>
              <a:buClr>
                <a:schemeClr val="dk1"/>
              </a:buClr>
              <a:buSzPts val="1400"/>
              <a:buFont typeface="Signika Light"/>
              <a:buAutoNum type="alphaUcPeriod"/>
            </a:pPr>
            <a:r>
              <a:rPr lang="pl" sz="1400">
                <a:solidFill>
                  <a:schemeClr val="dk1"/>
                </a:solidFill>
                <a:latin typeface="Signika Light"/>
                <a:ea typeface="Signika Light"/>
                <a:cs typeface="Signika Light"/>
                <a:sym typeface="Signika Light"/>
              </a:rPr>
              <a:t>01:27</a:t>
            </a:r>
            <a:endParaRPr sz="1400">
              <a:solidFill>
                <a:schemeClr val="dk1"/>
              </a:solidFill>
              <a:latin typeface="Signika Light"/>
              <a:ea typeface="Signika Light"/>
              <a:cs typeface="Signika Light"/>
              <a:sym typeface="Signika Light"/>
            </a:endParaRPr>
          </a:p>
          <a:p>
            <a:pPr indent="-317500" lvl="0" marL="457200" rtl="0" algn="l">
              <a:spcBef>
                <a:spcPts val="0"/>
              </a:spcBef>
              <a:spcAft>
                <a:spcPts val="0"/>
              </a:spcAft>
              <a:buClr>
                <a:schemeClr val="dk1"/>
              </a:buClr>
              <a:buSzPts val="1400"/>
              <a:buFont typeface="Signika Light"/>
              <a:buAutoNum type="alphaUcPeriod"/>
            </a:pPr>
            <a:r>
              <a:rPr lang="pl" sz="1400">
                <a:solidFill>
                  <a:schemeClr val="dk1"/>
                </a:solidFill>
                <a:latin typeface="Signika Light"/>
                <a:ea typeface="Signika Light"/>
                <a:cs typeface="Signika Light"/>
                <a:sym typeface="Signika Light"/>
              </a:rPr>
              <a:t>01:43</a:t>
            </a:r>
            <a:endParaRPr sz="1400">
              <a:solidFill>
                <a:schemeClr val="dk1"/>
              </a:solidFill>
              <a:latin typeface="Signika Light"/>
              <a:ea typeface="Signika Light"/>
              <a:cs typeface="Signika Light"/>
              <a:sym typeface="Signika Light"/>
            </a:endParaRPr>
          </a:p>
          <a:p>
            <a:pPr indent="-317500" lvl="0" marL="457200" rtl="0" algn="l">
              <a:spcBef>
                <a:spcPts val="0"/>
              </a:spcBef>
              <a:spcAft>
                <a:spcPts val="0"/>
              </a:spcAft>
              <a:buClr>
                <a:schemeClr val="dk1"/>
              </a:buClr>
              <a:buSzPts val="1400"/>
              <a:buFont typeface="Signika Light"/>
              <a:buAutoNum type="alphaUcPeriod"/>
            </a:pPr>
            <a:r>
              <a:rPr lang="pl" sz="1400">
                <a:solidFill>
                  <a:schemeClr val="dk1"/>
                </a:solidFill>
                <a:latin typeface="Signika Light"/>
                <a:ea typeface="Signika Light"/>
                <a:cs typeface="Signika Light"/>
                <a:sym typeface="Signika Light"/>
              </a:rPr>
              <a:t>02:21</a:t>
            </a:r>
            <a:endParaRPr sz="1400">
              <a:solidFill>
                <a:schemeClr val="dk1"/>
              </a:solidFill>
              <a:latin typeface="Signika Light"/>
              <a:ea typeface="Signika Light"/>
              <a:cs typeface="Signika Light"/>
              <a:sym typeface="Signika Light"/>
            </a:endParaRPr>
          </a:p>
          <a:p>
            <a:pPr indent="-317500" lvl="0" marL="457200" rtl="0" algn="l">
              <a:spcBef>
                <a:spcPts val="0"/>
              </a:spcBef>
              <a:spcAft>
                <a:spcPts val="0"/>
              </a:spcAft>
              <a:buClr>
                <a:schemeClr val="dk1"/>
              </a:buClr>
              <a:buSzPts val="1400"/>
              <a:buFont typeface="Signika Light"/>
              <a:buAutoNum type="alphaUcPeriod"/>
            </a:pPr>
            <a:r>
              <a:rPr lang="pl" sz="1400">
                <a:solidFill>
                  <a:schemeClr val="dk1"/>
                </a:solidFill>
                <a:latin typeface="Signika Light"/>
                <a:ea typeface="Signika Light"/>
                <a:cs typeface="Signika Light"/>
                <a:sym typeface="Signika Light"/>
              </a:rPr>
              <a:t>02:50</a:t>
            </a:r>
            <a:endParaRPr>
              <a:latin typeface="Signika Light"/>
              <a:ea typeface="Signika Light"/>
              <a:cs typeface="Signika Light"/>
              <a:sym typeface="Signika Light"/>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1" name="Shape 181"/>
        <p:cNvGrpSpPr/>
        <p:nvPr/>
      </p:nvGrpSpPr>
      <p:grpSpPr>
        <a:xfrm>
          <a:off x="0" y="0"/>
          <a:ext cx="0" cy="0"/>
          <a:chOff x="0" y="0"/>
          <a:chExt cx="0" cy="0"/>
        </a:xfrm>
      </p:grpSpPr>
      <p:sp>
        <p:nvSpPr>
          <p:cNvPr id="182" name="Google Shape;182;g14339f3e16f_0_133: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183" name="Google Shape;183;g14339f3e16f_0_13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9" name="Shape 189"/>
        <p:cNvGrpSpPr/>
        <p:nvPr/>
      </p:nvGrpSpPr>
      <p:grpSpPr>
        <a:xfrm>
          <a:off x="0" y="0"/>
          <a:ext cx="0" cy="0"/>
          <a:chOff x="0" y="0"/>
          <a:chExt cx="0" cy="0"/>
        </a:xfrm>
      </p:grpSpPr>
      <p:sp>
        <p:nvSpPr>
          <p:cNvPr id="190" name="Google Shape;190;g14339f3e16f_0_14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91" name="Google Shape;191;g14339f3e16f_0_14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8" name="Shape 198"/>
        <p:cNvGrpSpPr/>
        <p:nvPr/>
      </p:nvGrpSpPr>
      <p:grpSpPr>
        <a:xfrm>
          <a:off x="0" y="0"/>
          <a:ext cx="0" cy="0"/>
          <a:chOff x="0" y="0"/>
          <a:chExt cx="0" cy="0"/>
        </a:xfrm>
      </p:grpSpPr>
      <p:sp>
        <p:nvSpPr>
          <p:cNvPr id="199" name="Google Shape;199;g14339f3e16f_0_14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00" name="Google Shape;200;g14339f3e16f_0_14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6" name="Shape 206"/>
        <p:cNvGrpSpPr/>
        <p:nvPr/>
      </p:nvGrpSpPr>
      <p:grpSpPr>
        <a:xfrm>
          <a:off x="0" y="0"/>
          <a:ext cx="0" cy="0"/>
          <a:chOff x="0" y="0"/>
          <a:chExt cx="0" cy="0"/>
        </a:xfrm>
      </p:grpSpPr>
      <p:sp>
        <p:nvSpPr>
          <p:cNvPr id="207" name="Google Shape;207;g14339f3e16f_0_19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08" name="Google Shape;208;g14339f3e16f_0_19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4" name="Shape 214"/>
        <p:cNvGrpSpPr/>
        <p:nvPr/>
      </p:nvGrpSpPr>
      <p:grpSpPr>
        <a:xfrm>
          <a:off x="0" y="0"/>
          <a:ext cx="0" cy="0"/>
          <a:chOff x="0" y="0"/>
          <a:chExt cx="0" cy="0"/>
        </a:xfrm>
      </p:grpSpPr>
      <p:sp>
        <p:nvSpPr>
          <p:cNvPr id="215" name="Google Shape;215;g14339f3e16f_0_18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16" name="Google Shape;216;g14339f3e16f_0_18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7" name="Shape 47"/>
        <p:cNvGrpSpPr/>
        <p:nvPr/>
      </p:nvGrpSpPr>
      <p:grpSpPr>
        <a:xfrm>
          <a:off x="0" y="0"/>
          <a:ext cx="0" cy="0"/>
          <a:chOff x="0" y="0"/>
          <a:chExt cx="0" cy="0"/>
        </a:xfrm>
      </p:grpSpPr>
      <p:sp>
        <p:nvSpPr>
          <p:cNvPr id="48" name="Google Shape;48;gf4495e8bf0_0_85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9" name="Google Shape;49;gf4495e8bf0_0_85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0" name="Shape 230"/>
        <p:cNvGrpSpPr/>
        <p:nvPr/>
      </p:nvGrpSpPr>
      <p:grpSpPr>
        <a:xfrm>
          <a:off x="0" y="0"/>
          <a:ext cx="0" cy="0"/>
          <a:chOff x="0" y="0"/>
          <a:chExt cx="0" cy="0"/>
        </a:xfrm>
      </p:grpSpPr>
      <p:sp>
        <p:nvSpPr>
          <p:cNvPr id="231" name="Google Shape;231;g14339f3e16f_0_16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32" name="Google Shape;232;g14339f3e16f_0_16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7" name="Shape 247"/>
        <p:cNvGrpSpPr/>
        <p:nvPr/>
      </p:nvGrpSpPr>
      <p:grpSpPr>
        <a:xfrm>
          <a:off x="0" y="0"/>
          <a:ext cx="0" cy="0"/>
          <a:chOff x="0" y="0"/>
          <a:chExt cx="0" cy="0"/>
        </a:xfrm>
      </p:grpSpPr>
      <p:sp>
        <p:nvSpPr>
          <p:cNvPr id="248" name="Google Shape;248;g14339f3e16f_0_22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49" name="Google Shape;249;g14339f3e16f_0_22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6" name="Shape 256"/>
        <p:cNvGrpSpPr/>
        <p:nvPr/>
      </p:nvGrpSpPr>
      <p:grpSpPr>
        <a:xfrm>
          <a:off x="0" y="0"/>
          <a:ext cx="0" cy="0"/>
          <a:chOff x="0" y="0"/>
          <a:chExt cx="0" cy="0"/>
        </a:xfrm>
      </p:grpSpPr>
      <p:sp>
        <p:nvSpPr>
          <p:cNvPr id="257" name="Google Shape;257;g14339f3e16f_0_23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58" name="Google Shape;258;g14339f3e16f_0_23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2" name="Shape 272"/>
        <p:cNvGrpSpPr/>
        <p:nvPr/>
      </p:nvGrpSpPr>
      <p:grpSpPr>
        <a:xfrm>
          <a:off x="0" y="0"/>
          <a:ext cx="0" cy="0"/>
          <a:chOff x="0" y="0"/>
          <a:chExt cx="0" cy="0"/>
        </a:xfrm>
      </p:grpSpPr>
      <p:sp>
        <p:nvSpPr>
          <p:cNvPr id="273" name="Google Shape;273;g144fa92f24e_0_1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74" name="Google Shape;274;g144fa92f24e_0_1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8" name="Shape 288"/>
        <p:cNvGrpSpPr/>
        <p:nvPr/>
      </p:nvGrpSpPr>
      <p:grpSpPr>
        <a:xfrm>
          <a:off x="0" y="0"/>
          <a:ext cx="0" cy="0"/>
          <a:chOff x="0" y="0"/>
          <a:chExt cx="0" cy="0"/>
        </a:xfrm>
      </p:grpSpPr>
      <p:sp>
        <p:nvSpPr>
          <p:cNvPr id="289" name="Google Shape;289;g144fa92f24e_0_3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90" name="Google Shape;290;g144fa92f24e_0_3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8" name="Shape 308"/>
        <p:cNvGrpSpPr/>
        <p:nvPr/>
      </p:nvGrpSpPr>
      <p:grpSpPr>
        <a:xfrm>
          <a:off x="0" y="0"/>
          <a:ext cx="0" cy="0"/>
          <a:chOff x="0" y="0"/>
          <a:chExt cx="0" cy="0"/>
        </a:xfrm>
      </p:grpSpPr>
      <p:sp>
        <p:nvSpPr>
          <p:cNvPr id="309" name="Google Shape;309;g144fa92f24e_0_4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10" name="Google Shape;310;g144fa92f24e_0_4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4" name="Shape 324"/>
        <p:cNvGrpSpPr/>
        <p:nvPr/>
      </p:nvGrpSpPr>
      <p:grpSpPr>
        <a:xfrm>
          <a:off x="0" y="0"/>
          <a:ext cx="0" cy="0"/>
          <a:chOff x="0" y="0"/>
          <a:chExt cx="0" cy="0"/>
        </a:xfrm>
      </p:grpSpPr>
      <p:sp>
        <p:nvSpPr>
          <p:cNvPr id="325" name="Google Shape;325;g144fa92f24e_0_7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26" name="Google Shape;326;g144fa92f24e_0_7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33" name="Shape 333"/>
        <p:cNvGrpSpPr/>
        <p:nvPr/>
      </p:nvGrpSpPr>
      <p:grpSpPr>
        <a:xfrm>
          <a:off x="0" y="0"/>
          <a:ext cx="0" cy="0"/>
          <a:chOff x="0" y="0"/>
          <a:chExt cx="0" cy="0"/>
        </a:xfrm>
      </p:grpSpPr>
      <p:sp>
        <p:nvSpPr>
          <p:cNvPr id="334" name="Google Shape;334;g144fa92f24e_0_79: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335" name="Google Shape;335;g144fa92f24e_0_7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pl" sz="1400">
                <a:highlight>
                  <a:srgbClr val="FFCD00"/>
                </a:highlight>
                <a:latin typeface="Signika Light"/>
                <a:ea typeface="Signika Light"/>
                <a:cs typeface="Signika Light"/>
                <a:sym typeface="Signika Light"/>
              </a:rPr>
              <a:t>Students can work in pairs or groups. You can assign questions to a group or tell them to choose four which they want to answer.</a:t>
            </a:r>
            <a:endParaRPr sz="1400">
              <a:highlight>
                <a:srgbClr val="FFCD00"/>
              </a:highlight>
              <a:latin typeface="Signika Light"/>
              <a:ea typeface="Signika Light"/>
              <a:cs typeface="Signika Light"/>
              <a:sym typeface="Signika Light"/>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42" name="Shape 342"/>
        <p:cNvGrpSpPr/>
        <p:nvPr/>
      </p:nvGrpSpPr>
      <p:grpSpPr>
        <a:xfrm>
          <a:off x="0" y="0"/>
          <a:ext cx="0" cy="0"/>
          <a:chOff x="0" y="0"/>
          <a:chExt cx="0" cy="0"/>
        </a:xfrm>
      </p:grpSpPr>
      <p:sp>
        <p:nvSpPr>
          <p:cNvPr id="343" name="Google Shape;343;g144fa92f24e_0_87: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344" name="Google Shape;344;g144fa92f24e_0_8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51" name="Shape 351"/>
        <p:cNvGrpSpPr/>
        <p:nvPr/>
      </p:nvGrpSpPr>
      <p:grpSpPr>
        <a:xfrm>
          <a:off x="0" y="0"/>
          <a:ext cx="0" cy="0"/>
          <a:chOff x="0" y="0"/>
          <a:chExt cx="0" cy="0"/>
        </a:xfrm>
      </p:grpSpPr>
      <p:sp>
        <p:nvSpPr>
          <p:cNvPr id="352" name="Google Shape;352;g1402b4796c5_0_1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53" name="Google Shape;353;g1402b4796c5_0_1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7" name="Shape 57"/>
        <p:cNvGrpSpPr/>
        <p:nvPr/>
      </p:nvGrpSpPr>
      <p:grpSpPr>
        <a:xfrm>
          <a:off x="0" y="0"/>
          <a:ext cx="0" cy="0"/>
          <a:chOff x="0" y="0"/>
          <a:chExt cx="0" cy="0"/>
        </a:xfrm>
      </p:grpSpPr>
      <p:sp>
        <p:nvSpPr>
          <p:cNvPr id="58" name="Google Shape;58;gf4495e8bf0_0_74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9" name="Google Shape;59;gf4495e8bf0_0_74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60" name="Shape 360"/>
        <p:cNvGrpSpPr/>
        <p:nvPr/>
      </p:nvGrpSpPr>
      <p:grpSpPr>
        <a:xfrm>
          <a:off x="0" y="0"/>
          <a:ext cx="0" cy="0"/>
          <a:chOff x="0" y="0"/>
          <a:chExt cx="0" cy="0"/>
        </a:xfrm>
      </p:grpSpPr>
      <p:sp>
        <p:nvSpPr>
          <p:cNvPr id="361" name="Google Shape;361;g144fa92f24e_0_9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62" name="Google Shape;362;g144fa92f24e_0_9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69" name="Shape 369"/>
        <p:cNvGrpSpPr/>
        <p:nvPr/>
      </p:nvGrpSpPr>
      <p:grpSpPr>
        <a:xfrm>
          <a:off x="0" y="0"/>
          <a:ext cx="0" cy="0"/>
          <a:chOff x="0" y="0"/>
          <a:chExt cx="0" cy="0"/>
        </a:xfrm>
      </p:grpSpPr>
      <p:sp>
        <p:nvSpPr>
          <p:cNvPr id="370" name="Google Shape;370;gf461834e4a_0_23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71" name="Google Shape;371;gf461834e4a_0_23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0" name="Shape 70"/>
        <p:cNvGrpSpPr/>
        <p:nvPr/>
      </p:nvGrpSpPr>
      <p:grpSpPr>
        <a:xfrm>
          <a:off x="0" y="0"/>
          <a:ext cx="0" cy="0"/>
          <a:chOff x="0" y="0"/>
          <a:chExt cx="0" cy="0"/>
        </a:xfrm>
      </p:grpSpPr>
      <p:sp>
        <p:nvSpPr>
          <p:cNvPr id="71" name="Google Shape;71;g14339f3e16f_0_10: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72" name="Google Shape;72;g14339f3e16f_0_1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8" name="Shape 78"/>
        <p:cNvGrpSpPr/>
        <p:nvPr/>
      </p:nvGrpSpPr>
      <p:grpSpPr>
        <a:xfrm>
          <a:off x="0" y="0"/>
          <a:ext cx="0" cy="0"/>
          <a:chOff x="0" y="0"/>
          <a:chExt cx="0" cy="0"/>
        </a:xfrm>
      </p:grpSpPr>
      <p:sp>
        <p:nvSpPr>
          <p:cNvPr id="79" name="Google Shape;79;g1402b4796c5_0_6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0" name="Google Shape;80;g1402b4796c5_0_6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7" name="Shape 87"/>
        <p:cNvGrpSpPr/>
        <p:nvPr/>
      </p:nvGrpSpPr>
      <p:grpSpPr>
        <a:xfrm>
          <a:off x="0" y="0"/>
          <a:ext cx="0" cy="0"/>
          <a:chOff x="0" y="0"/>
          <a:chExt cx="0" cy="0"/>
        </a:xfrm>
      </p:grpSpPr>
      <p:sp>
        <p:nvSpPr>
          <p:cNvPr id="88" name="Google Shape;88;g14339f3e16f_0_1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9" name="Google Shape;89;g14339f3e16f_0_1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5" name="Shape 95"/>
        <p:cNvGrpSpPr/>
        <p:nvPr/>
      </p:nvGrpSpPr>
      <p:grpSpPr>
        <a:xfrm>
          <a:off x="0" y="0"/>
          <a:ext cx="0" cy="0"/>
          <a:chOff x="0" y="0"/>
          <a:chExt cx="0" cy="0"/>
        </a:xfrm>
      </p:grpSpPr>
      <p:sp>
        <p:nvSpPr>
          <p:cNvPr id="96" name="Google Shape;96;g14339f3e16f_0_3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7" name="Google Shape;97;g14339f3e16f_0_3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1" name="Shape 111"/>
        <p:cNvGrpSpPr/>
        <p:nvPr/>
      </p:nvGrpSpPr>
      <p:grpSpPr>
        <a:xfrm>
          <a:off x="0" y="0"/>
          <a:ext cx="0" cy="0"/>
          <a:chOff x="0" y="0"/>
          <a:chExt cx="0" cy="0"/>
        </a:xfrm>
      </p:grpSpPr>
      <p:sp>
        <p:nvSpPr>
          <p:cNvPr id="112" name="Google Shape;112;g14339f3e16f_0_5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13" name="Google Shape;113;g14339f3e16f_0_5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8" name="Shape 118"/>
        <p:cNvGrpSpPr/>
        <p:nvPr/>
      </p:nvGrpSpPr>
      <p:grpSpPr>
        <a:xfrm>
          <a:off x="0" y="0"/>
          <a:ext cx="0" cy="0"/>
          <a:chOff x="0" y="0"/>
          <a:chExt cx="0" cy="0"/>
        </a:xfrm>
      </p:grpSpPr>
      <p:sp>
        <p:nvSpPr>
          <p:cNvPr id="119" name="Google Shape;119;g14339f3e16f_0_7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20" name="Google Shape;120;g14339f3e16f_0_7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Lesson titl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330000" y="2098800"/>
            <a:ext cx="5144400" cy="1846800"/>
          </a:xfrm>
          <a:prstGeom prst="rect">
            <a:avLst/>
          </a:prstGeom>
        </p:spPr>
        <p:txBody>
          <a:bodyPr anchorCtr="0" anchor="b" bIns="91425" lIns="91425" spcFirstLastPara="1" rIns="91425" wrap="square" tIns="91425">
            <a:spAutoFit/>
          </a:bodyPr>
          <a:lstStyle>
            <a:lvl1pPr lvl="0">
              <a:spcBef>
                <a:spcPts val="0"/>
              </a:spcBef>
              <a:spcAft>
                <a:spcPts val="0"/>
              </a:spcAft>
              <a:buSzPts val="3600"/>
              <a:buNone/>
              <a:defRPr b="1" sz="36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2" type="sldNum"/>
          </p:nvPr>
        </p:nvSpPr>
        <p:spPr>
          <a:xfrm>
            <a:off x="8474400" y="4663225"/>
            <a:ext cx="5466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pl"/>
              <a:t>‹#›</a:t>
            </a:fld>
            <a:endParaRPr sz="1000"/>
          </a:p>
        </p:txBody>
      </p:sp>
      <p:sp>
        <p:nvSpPr>
          <p:cNvPr id="12" name="Google Shape;12;p2"/>
          <p:cNvSpPr txBox="1"/>
          <p:nvPr/>
        </p:nvSpPr>
        <p:spPr>
          <a:xfrm flipH="1">
            <a:off x="222075" y="4743300"/>
            <a:ext cx="18912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pl">
                <a:solidFill>
                  <a:srgbClr val="FF5C5C"/>
                </a:solidFill>
                <a:latin typeface="League Spartan"/>
                <a:ea typeface="League Spartan"/>
                <a:cs typeface="League Spartan"/>
                <a:sym typeface="League Spartan"/>
              </a:rPr>
              <a:t>ESL Brains</a:t>
            </a:r>
            <a:endParaRPr b="1">
              <a:solidFill>
                <a:srgbClr val="FF5C5C"/>
              </a:solidFill>
              <a:latin typeface="League Spartan"/>
              <a:ea typeface="League Spartan"/>
              <a:cs typeface="League Spartan"/>
              <a:sym typeface="League Spartan"/>
            </a:endParaRPr>
          </a:p>
        </p:txBody>
      </p:sp>
      <p:sp>
        <p:nvSpPr>
          <p:cNvPr id="13" name="Google Shape;13;p2"/>
          <p:cNvSpPr/>
          <p:nvPr/>
        </p:nvSpPr>
        <p:spPr>
          <a:xfrm>
            <a:off x="0" y="0"/>
            <a:ext cx="65700" cy="5143500"/>
          </a:xfrm>
          <a:prstGeom prst="rect">
            <a:avLst/>
          </a:prstGeom>
          <a:solidFill>
            <a:srgbClr val="FF5C5C"/>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 name="Google Shape;14;p2"/>
          <p:cNvSpPr/>
          <p:nvPr/>
        </p:nvSpPr>
        <p:spPr>
          <a:xfrm>
            <a:off x="9078300" y="0"/>
            <a:ext cx="65700" cy="5143500"/>
          </a:xfrm>
          <a:prstGeom prst="rect">
            <a:avLst/>
          </a:prstGeom>
          <a:solidFill>
            <a:srgbClr val="FF5C5C"/>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 name="Google Shape;15;p2"/>
          <p:cNvSpPr/>
          <p:nvPr>
            <p:ph idx="2" type="pic"/>
          </p:nvPr>
        </p:nvSpPr>
        <p:spPr>
          <a:xfrm>
            <a:off x="446400" y="1764000"/>
            <a:ext cx="2520000" cy="2520000"/>
          </a:xfrm>
          <a:prstGeom prst="ellipse">
            <a:avLst/>
          </a:prstGeom>
          <a:noFill/>
          <a:ln cap="flat" cmpd="sng" w="9525">
            <a:solidFill>
              <a:srgbClr val="AAAAAA"/>
            </a:solidFill>
            <a:prstDash val="solid"/>
            <a:round/>
            <a:headEnd len="sm" w="sm" type="none"/>
            <a:tailEnd len="sm" w="sm" type="none"/>
          </a:ln>
        </p:spPr>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ransition" type="secHead">
  <p:cSld name="SECTION_HEADER">
    <p:bg>
      <p:bgPr>
        <a:solidFill>
          <a:srgbClr val="FF5C5C"/>
        </a:solidFill>
      </p:bgPr>
    </p:bg>
    <p:spTree>
      <p:nvGrpSpPr>
        <p:cNvPr id="16" name="Shape 16"/>
        <p:cNvGrpSpPr/>
        <p:nvPr/>
      </p:nvGrpSpPr>
      <p:grpSpPr>
        <a:xfrm>
          <a:off x="0" y="0"/>
          <a:ext cx="0" cy="0"/>
          <a:chOff x="0" y="0"/>
          <a:chExt cx="0" cy="0"/>
        </a:xfrm>
      </p:grpSpPr>
      <p:sp>
        <p:nvSpPr>
          <p:cNvPr id="17" name="Google Shape;17;p3"/>
          <p:cNvSpPr txBox="1"/>
          <p:nvPr/>
        </p:nvSpPr>
        <p:spPr>
          <a:xfrm flipH="1">
            <a:off x="138200" y="4743300"/>
            <a:ext cx="20109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pl">
                <a:solidFill>
                  <a:schemeClr val="lt1"/>
                </a:solidFill>
                <a:latin typeface="League Spartan"/>
                <a:ea typeface="League Spartan"/>
                <a:cs typeface="League Spartan"/>
                <a:sym typeface="League Spartan"/>
              </a:rPr>
              <a:t>ESL Brains</a:t>
            </a:r>
            <a:endParaRPr b="1">
              <a:solidFill>
                <a:schemeClr val="lt1"/>
              </a:solidFill>
              <a:latin typeface="League Spartan"/>
              <a:ea typeface="League Spartan"/>
              <a:cs typeface="League Spartan"/>
              <a:sym typeface="League Spartan"/>
            </a:endParaRPr>
          </a:p>
        </p:txBody>
      </p:sp>
      <p:sp>
        <p:nvSpPr>
          <p:cNvPr id="18" name="Google Shape;18;p3"/>
          <p:cNvSpPr/>
          <p:nvPr/>
        </p:nvSpPr>
        <p:spPr>
          <a:xfrm>
            <a:off x="0" y="0"/>
            <a:ext cx="65700" cy="51435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 name="Google Shape;19;p3"/>
          <p:cNvSpPr/>
          <p:nvPr/>
        </p:nvSpPr>
        <p:spPr>
          <a:xfrm>
            <a:off x="9078300" y="0"/>
            <a:ext cx="65700" cy="51435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 name="Google Shape;20;p3"/>
          <p:cNvSpPr txBox="1"/>
          <p:nvPr>
            <p:ph type="title"/>
          </p:nvPr>
        </p:nvSpPr>
        <p:spPr>
          <a:xfrm>
            <a:off x="136800" y="2937600"/>
            <a:ext cx="7210800" cy="738000"/>
          </a:xfrm>
          <a:prstGeom prst="rect">
            <a:avLst/>
          </a:prstGeom>
        </p:spPr>
        <p:txBody>
          <a:bodyPr anchorCtr="0" anchor="t" bIns="91425" lIns="91425" spcFirstLastPara="1" rIns="91425" wrap="square" tIns="91425">
            <a:normAutofit/>
          </a:bodyPr>
          <a:lstStyle>
            <a:lvl1pPr lvl="0" rtl="0">
              <a:spcBef>
                <a:spcPts val="0"/>
              </a:spcBef>
              <a:spcAft>
                <a:spcPts val="0"/>
              </a:spcAft>
              <a:buClr>
                <a:schemeClr val="lt1"/>
              </a:buClr>
              <a:buSzPts val="3600"/>
              <a:buNone/>
              <a:defRPr b="1" sz="3600">
                <a:solidFill>
                  <a:schemeClr val="lt1"/>
                </a:solidFill>
              </a:defRPr>
            </a:lvl1pPr>
            <a:lvl2pPr lvl="1" rtl="0">
              <a:spcBef>
                <a:spcPts val="0"/>
              </a:spcBef>
              <a:spcAft>
                <a:spcPts val="0"/>
              </a:spcAft>
              <a:buSzPts val="3600"/>
              <a:buNone/>
              <a:defRPr sz="3600">
                <a:latin typeface="Signika Light"/>
                <a:ea typeface="Signika Light"/>
                <a:cs typeface="Signika Light"/>
                <a:sym typeface="Signika Light"/>
              </a:defRPr>
            </a:lvl2pPr>
            <a:lvl3pPr lvl="2" rtl="0">
              <a:spcBef>
                <a:spcPts val="0"/>
              </a:spcBef>
              <a:spcAft>
                <a:spcPts val="0"/>
              </a:spcAft>
              <a:buSzPts val="3600"/>
              <a:buNone/>
              <a:defRPr sz="3600">
                <a:latin typeface="Signika Light"/>
                <a:ea typeface="Signika Light"/>
                <a:cs typeface="Signika Light"/>
                <a:sym typeface="Signika Light"/>
              </a:defRPr>
            </a:lvl3pPr>
            <a:lvl4pPr lvl="3" rtl="0">
              <a:spcBef>
                <a:spcPts val="0"/>
              </a:spcBef>
              <a:spcAft>
                <a:spcPts val="0"/>
              </a:spcAft>
              <a:buSzPts val="3600"/>
              <a:buNone/>
              <a:defRPr sz="3600">
                <a:latin typeface="Signika Light"/>
                <a:ea typeface="Signika Light"/>
                <a:cs typeface="Signika Light"/>
                <a:sym typeface="Signika Light"/>
              </a:defRPr>
            </a:lvl4pPr>
            <a:lvl5pPr lvl="4" rtl="0">
              <a:spcBef>
                <a:spcPts val="0"/>
              </a:spcBef>
              <a:spcAft>
                <a:spcPts val="0"/>
              </a:spcAft>
              <a:buSzPts val="3600"/>
              <a:buNone/>
              <a:defRPr sz="3600">
                <a:latin typeface="Signika Light"/>
                <a:ea typeface="Signika Light"/>
                <a:cs typeface="Signika Light"/>
                <a:sym typeface="Signika Light"/>
              </a:defRPr>
            </a:lvl5pPr>
            <a:lvl6pPr lvl="5" rtl="0">
              <a:spcBef>
                <a:spcPts val="0"/>
              </a:spcBef>
              <a:spcAft>
                <a:spcPts val="0"/>
              </a:spcAft>
              <a:buSzPts val="3600"/>
              <a:buNone/>
              <a:defRPr sz="3600">
                <a:latin typeface="Signika Light"/>
                <a:ea typeface="Signika Light"/>
                <a:cs typeface="Signika Light"/>
                <a:sym typeface="Signika Light"/>
              </a:defRPr>
            </a:lvl6pPr>
            <a:lvl7pPr lvl="6" rtl="0">
              <a:spcBef>
                <a:spcPts val="0"/>
              </a:spcBef>
              <a:spcAft>
                <a:spcPts val="0"/>
              </a:spcAft>
              <a:buSzPts val="3600"/>
              <a:buNone/>
              <a:defRPr sz="3600">
                <a:latin typeface="Signika Light"/>
                <a:ea typeface="Signika Light"/>
                <a:cs typeface="Signika Light"/>
                <a:sym typeface="Signika Light"/>
              </a:defRPr>
            </a:lvl7pPr>
            <a:lvl8pPr lvl="7" rtl="0">
              <a:spcBef>
                <a:spcPts val="0"/>
              </a:spcBef>
              <a:spcAft>
                <a:spcPts val="0"/>
              </a:spcAft>
              <a:buSzPts val="3600"/>
              <a:buNone/>
              <a:defRPr sz="3600">
                <a:latin typeface="Signika Light"/>
                <a:ea typeface="Signika Light"/>
                <a:cs typeface="Signika Light"/>
                <a:sym typeface="Signika Light"/>
              </a:defRPr>
            </a:lvl8pPr>
            <a:lvl9pPr lvl="8" rtl="0">
              <a:spcBef>
                <a:spcPts val="0"/>
              </a:spcBef>
              <a:spcAft>
                <a:spcPts val="0"/>
              </a:spcAft>
              <a:buSzPts val="3600"/>
              <a:buNone/>
              <a:defRPr sz="3600">
                <a:latin typeface="Signika Light"/>
                <a:ea typeface="Signika Light"/>
                <a:cs typeface="Signika Light"/>
                <a:sym typeface="Signika Light"/>
              </a:defRPr>
            </a:lvl9pPr>
          </a:lstStyle>
          <a:p/>
        </p:txBody>
      </p:sp>
      <p:sp>
        <p:nvSpPr>
          <p:cNvPr id="21" name="Google Shape;21;p3"/>
          <p:cNvSpPr txBox="1"/>
          <p:nvPr>
            <p:ph idx="1" type="subTitle"/>
          </p:nvPr>
        </p:nvSpPr>
        <p:spPr>
          <a:xfrm>
            <a:off x="136800" y="3639600"/>
            <a:ext cx="5393700" cy="646200"/>
          </a:xfrm>
          <a:prstGeom prst="rect">
            <a:avLst/>
          </a:prstGeom>
        </p:spPr>
        <p:txBody>
          <a:bodyPr anchorCtr="0" anchor="t" bIns="91425" lIns="91425" spcFirstLastPara="1" rIns="91425" wrap="square" tIns="91425">
            <a:normAutofit/>
          </a:bodyPr>
          <a:lstStyle>
            <a:lvl1pPr lvl="0">
              <a:spcBef>
                <a:spcPts val="0"/>
              </a:spcBef>
              <a:spcAft>
                <a:spcPts val="0"/>
              </a:spcAft>
              <a:buClr>
                <a:schemeClr val="lt1"/>
              </a:buClr>
              <a:buSzPts val="2400"/>
              <a:buNone/>
              <a:defRPr sz="2400">
                <a:solidFill>
                  <a:schemeClr val="lt1"/>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Video transition">
  <p:cSld name="SECTION_HEADER_1">
    <p:bg>
      <p:bgPr>
        <a:solidFill>
          <a:srgbClr val="FF5C5C"/>
        </a:solidFill>
      </p:bgPr>
    </p:bg>
    <p:spTree>
      <p:nvGrpSpPr>
        <p:cNvPr id="22" name="Shape 22"/>
        <p:cNvGrpSpPr/>
        <p:nvPr/>
      </p:nvGrpSpPr>
      <p:grpSpPr>
        <a:xfrm>
          <a:off x="0" y="0"/>
          <a:ext cx="0" cy="0"/>
          <a:chOff x="0" y="0"/>
          <a:chExt cx="0" cy="0"/>
        </a:xfrm>
      </p:grpSpPr>
      <p:sp>
        <p:nvSpPr>
          <p:cNvPr id="23" name="Google Shape;23;p4"/>
          <p:cNvSpPr txBox="1"/>
          <p:nvPr/>
        </p:nvSpPr>
        <p:spPr>
          <a:xfrm flipH="1">
            <a:off x="138200" y="4743300"/>
            <a:ext cx="20109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pl">
                <a:solidFill>
                  <a:schemeClr val="lt1"/>
                </a:solidFill>
                <a:latin typeface="League Spartan"/>
                <a:ea typeface="League Spartan"/>
                <a:cs typeface="League Spartan"/>
                <a:sym typeface="League Spartan"/>
              </a:rPr>
              <a:t>ESL Brains</a:t>
            </a:r>
            <a:endParaRPr b="1">
              <a:solidFill>
                <a:schemeClr val="lt1"/>
              </a:solidFill>
              <a:latin typeface="League Spartan"/>
              <a:ea typeface="League Spartan"/>
              <a:cs typeface="League Spartan"/>
              <a:sym typeface="League Spartan"/>
            </a:endParaRPr>
          </a:p>
        </p:txBody>
      </p:sp>
      <p:sp>
        <p:nvSpPr>
          <p:cNvPr id="24" name="Google Shape;24;p4"/>
          <p:cNvSpPr/>
          <p:nvPr/>
        </p:nvSpPr>
        <p:spPr>
          <a:xfrm>
            <a:off x="0" y="0"/>
            <a:ext cx="65700" cy="51435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 name="Google Shape;25;p4"/>
          <p:cNvSpPr/>
          <p:nvPr/>
        </p:nvSpPr>
        <p:spPr>
          <a:xfrm>
            <a:off x="9078300" y="0"/>
            <a:ext cx="65700" cy="51435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6" name="Google Shape;26;p4"/>
          <p:cNvSpPr txBox="1"/>
          <p:nvPr>
            <p:ph type="title"/>
          </p:nvPr>
        </p:nvSpPr>
        <p:spPr>
          <a:xfrm>
            <a:off x="136800" y="2937600"/>
            <a:ext cx="7210800" cy="738000"/>
          </a:xfrm>
          <a:prstGeom prst="rect">
            <a:avLst/>
          </a:prstGeom>
        </p:spPr>
        <p:txBody>
          <a:bodyPr anchorCtr="0" anchor="t" bIns="91425" lIns="91425" spcFirstLastPara="1" rIns="91425" wrap="square" tIns="91425">
            <a:normAutofit/>
          </a:bodyPr>
          <a:lstStyle>
            <a:lvl1pPr lvl="0" rtl="0">
              <a:spcBef>
                <a:spcPts val="0"/>
              </a:spcBef>
              <a:spcAft>
                <a:spcPts val="0"/>
              </a:spcAft>
              <a:buClr>
                <a:schemeClr val="lt1"/>
              </a:buClr>
              <a:buSzPts val="3600"/>
              <a:buNone/>
              <a:defRPr b="1" sz="3600">
                <a:solidFill>
                  <a:schemeClr val="lt1"/>
                </a:solidFill>
              </a:defRPr>
            </a:lvl1pPr>
            <a:lvl2pPr lvl="1" rtl="0">
              <a:spcBef>
                <a:spcPts val="0"/>
              </a:spcBef>
              <a:spcAft>
                <a:spcPts val="0"/>
              </a:spcAft>
              <a:buSzPts val="3600"/>
              <a:buNone/>
              <a:defRPr sz="3600">
                <a:latin typeface="Signika Light"/>
                <a:ea typeface="Signika Light"/>
                <a:cs typeface="Signika Light"/>
                <a:sym typeface="Signika Light"/>
              </a:defRPr>
            </a:lvl2pPr>
            <a:lvl3pPr lvl="2" rtl="0">
              <a:spcBef>
                <a:spcPts val="0"/>
              </a:spcBef>
              <a:spcAft>
                <a:spcPts val="0"/>
              </a:spcAft>
              <a:buSzPts val="3600"/>
              <a:buNone/>
              <a:defRPr sz="3600">
                <a:latin typeface="Signika Light"/>
                <a:ea typeface="Signika Light"/>
                <a:cs typeface="Signika Light"/>
                <a:sym typeface="Signika Light"/>
              </a:defRPr>
            </a:lvl3pPr>
            <a:lvl4pPr lvl="3" rtl="0">
              <a:spcBef>
                <a:spcPts val="0"/>
              </a:spcBef>
              <a:spcAft>
                <a:spcPts val="0"/>
              </a:spcAft>
              <a:buSzPts val="3600"/>
              <a:buNone/>
              <a:defRPr sz="3600">
                <a:latin typeface="Signika Light"/>
                <a:ea typeface="Signika Light"/>
                <a:cs typeface="Signika Light"/>
                <a:sym typeface="Signika Light"/>
              </a:defRPr>
            </a:lvl4pPr>
            <a:lvl5pPr lvl="4" rtl="0">
              <a:spcBef>
                <a:spcPts val="0"/>
              </a:spcBef>
              <a:spcAft>
                <a:spcPts val="0"/>
              </a:spcAft>
              <a:buSzPts val="3600"/>
              <a:buNone/>
              <a:defRPr sz="3600">
                <a:latin typeface="Signika Light"/>
                <a:ea typeface="Signika Light"/>
                <a:cs typeface="Signika Light"/>
                <a:sym typeface="Signika Light"/>
              </a:defRPr>
            </a:lvl5pPr>
            <a:lvl6pPr lvl="5" rtl="0">
              <a:spcBef>
                <a:spcPts val="0"/>
              </a:spcBef>
              <a:spcAft>
                <a:spcPts val="0"/>
              </a:spcAft>
              <a:buSzPts val="3600"/>
              <a:buNone/>
              <a:defRPr sz="3600">
                <a:latin typeface="Signika Light"/>
                <a:ea typeface="Signika Light"/>
                <a:cs typeface="Signika Light"/>
                <a:sym typeface="Signika Light"/>
              </a:defRPr>
            </a:lvl6pPr>
            <a:lvl7pPr lvl="6" rtl="0">
              <a:spcBef>
                <a:spcPts val="0"/>
              </a:spcBef>
              <a:spcAft>
                <a:spcPts val="0"/>
              </a:spcAft>
              <a:buSzPts val="3600"/>
              <a:buNone/>
              <a:defRPr sz="3600">
                <a:latin typeface="Signika Light"/>
                <a:ea typeface="Signika Light"/>
                <a:cs typeface="Signika Light"/>
                <a:sym typeface="Signika Light"/>
              </a:defRPr>
            </a:lvl7pPr>
            <a:lvl8pPr lvl="7" rtl="0">
              <a:spcBef>
                <a:spcPts val="0"/>
              </a:spcBef>
              <a:spcAft>
                <a:spcPts val="0"/>
              </a:spcAft>
              <a:buSzPts val="3600"/>
              <a:buNone/>
              <a:defRPr sz="3600">
                <a:latin typeface="Signika Light"/>
                <a:ea typeface="Signika Light"/>
                <a:cs typeface="Signika Light"/>
                <a:sym typeface="Signika Light"/>
              </a:defRPr>
            </a:lvl8pPr>
            <a:lvl9pPr lvl="8" rtl="0">
              <a:spcBef>
                <a:spcPts val="0"/>
              </a:spcBef>
              <a:spcAft>
                <a:spcPts val="0"/>
              </a:spcAft>
              <a:buSzPts val="3600"/>
              <a:buNone/>
              <a:defRPr sz="3600">
                <a:latin typeface="Signika Light"/>
                <a:ea typeface="Signika Light"/>
                <a:cs typeface="Signika Light"/>
                <a:sym typeface="Signika Light"/>
              </a:defRPr>
            </a:lvl9pPr>
          </a:lstStyle>
          <a:p/>
        </p:txBody>
      </p:sp>
      <p:pic>
        <p:nvPicPr>
          <p:cNvPr id="27" name="Google Shape;27;p4"/>
          <p:cNvPicPr preferRelativeResize="0"/>
          <p:nvPr/>
        </p:nvPicPr>
        <p:blipFill>
          <a:blip r:embed="rId2">
            <a:alphaModFix/>
          </a:blip>
          <a:stretch>
            <a:fillRect/>
          </a:stretch>
        </p:blipFill>
        <p:spPr>
          <a:xfrm>
            <a:off x="8005825" y="136325"/>
            <a:ext cx="884150" cy="884150"/>
          </a:xfrm>
          <a:prstGeom prst="rect">
            <a:avLst/>
          </a:prstGeom>
          <a:noFill/>
          <a:ln>
            <a:noFill/>
          </a:ln>
        </p:spPr>
      </p:pic>
      <p:sp>
        <p:nvSpPr>
          <p:cNvPr id="28" name="Google Shape;28;p4"/>
          <p:cNvSpPr txBox="1"/>
          <p:nvPr>
            <p:ph idx="1" type="subTitle"/>
          </p:nvPr>
        </p:nvSpPr>
        <p:spPr>
          <a:xfrm>
            <a:off x="136800" y="3819600"/>
            <a:ext cx="5162400" cy="554400"/>
          </a:xfrm>
          <a:prstGeom prst="rect">
            <a:avLst/>
          </a:prstGeom>
        </p:spPr>
        <p:txBody>
          <a:bodyPr anchorCtr="0" anchor="t" bIns="91425" lIns="91425" spcFirstLastPara="1" rIns="91425" wrap="square" tIns="91425">
            <a:normAutofit/>
          </a:bodyPr>
          <a:lstStyle>
            <a:lvl1pPr lvl="0">
              <a:spcBef>
                <a:spcPts val="0"/>
              </a:spcBef>
              <a:spcAft>
                <a:spcPts val="0"/>
              </a:spcAft>
              <a:buClr>
                <a:schemeClr val="lt1"/>
              </a:buClr>
              <a:buSzPts val="2400"/>
              <a:buNone/>
              <a:defRPr sz="2400">
                <a:solidFill>
                  <a:schemeClr val="lt1"/>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9" name="Google Shape;29;p4"/>
          <p:cNvSpPr txBox="1"/>
          <p:nvPr>
            <p:ph idx="2" type="subTitle"/>
          </p:nvPr>
        </p:nvSpPr>
        <p:spPr>
          <a:xfrm>
            <a:off x="136800" y="2109600"/>
            <a:ext cx="6445800" cy="554400"/>
          </a:xfrm>
          <a:prstGeom prst="rect">
            <a:avLst/>
          </a:prstGeom>
        </p:spPr>
        <p:txBody>
          <a:bodyPr anchorCtr="0" anchor="t" bIns="91425" lIns="91425" spcFirstLastPara="1" rIns="91425" wrap="square" tIns="91425">
            <a:normAutofit/>
          </a:bodyPr>
          <a:lstStyle>
            <a:lvl1pPr lvl="0" rtl="0">
              <a:spcBef>
                <a:spcPts val="0"/>
              </a:spcBef>
              <a:spcAft>
                <a:spcPts val="0"/>
              </a:spcAft>
              <a:buClr>
                <a:schemeClr val="lt1"/>
              </a:buClr>
              <a:buSzPts val="2400"/>
              <a:buNone/>
              <a:defRPr sz="2400">
                <a:solidFill>
                  <a:schemeClr val="lt1"/>
                </a:solidFill>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Full-page Video">
  <p:cSld name="CUSTOM">
    <p:bg>
      <p:bgPr>
        <a:solidFill>
          <a:srgbClr val="000032"/>
        </a:solidFill>
      </p:bgPr>
    </p:bg>
    <p:spTree>
      <p:nvGrpSpPr>
        <p:cNvPr id="30" name="Shape 30"/>
        <p:cNvGrpSpPr/>
        <p:nvPr/>
      </p:nvGrpSpPr>
      <p:grpSpPr>
        <a:xfrm>
          <a:off x="0" y="0"/>
          <a:ext cx="0" cy="0"/>
          <a:chOff x="0" y="0"/>
          <a:chExt cx="0" cy="0"/>
        </a:xfrm>
      </p:grpSpPr>
      <p:sp>
        <p:nvSpPr>
          <p:cNvPr id="31" name="Google Shape;31;p5"/>
          <p:cNvSpPr txBox="1"/>
          <p:nvPr/>
        </p:nvSpPr>
        <p:spPr>
          <a:xfrm flipH="1">
            <a:off x="138150" y="4743300"/>
            <a:ext cx="243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pl">
                <a:solidFill>
                  <a:schemeClr val="lt1"/>
                </a:solidFill>
                <a:latin typeface="League Spartan"/>
                <a:ea typeface="League Spartan"/>
                <a:cs typeface="League Spartan"/>
                <a:sym typeface="League Spartan"/>
              </a:rPr>
              <a:t>ESL Brains</a:t>
            </a:r>
            <a:endParaRPr b="1">
              <a:solidFill>
                <a:schemeClr val="lt1"/>
              </a:solidFill>
              <a:latin typeface="League Spartan"/>
              <a:ea typeface="League Spartan"/>
              <a:cs typeface="League Spartan"/>
              <a:sym typeface="League Spartan"/>
            </a:endParaRPr>
          </a:p>
        </p:txBody>
      </p:sp>
      <p:sp>
        <p:nvSpPr>
          <p:cNvPr id="32" name="Google Shape;32;p5"/>
          <p:cNvSpPr/>
          <p:nvPr/>
        </p:nvSpPr>
        <p:spPr>
          <a:xfrm>
            <a:off x="0" y="0"/>
            <a:ext cx="65700" cy="51435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3" name="Google Shape;33;p5"/>
          <p:cNvSpPr/>
          <p:nvPr/>
        </p:nvSpPr>
        <p:spPr>
          <a:xfrm>
            <a:off x="9078300" y="0"/>
            <a:ext cx="65700" cy="51435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4" name="Google Shape;34;p5"/>
          <p:cNvSpPr txBox="1"/>
          <p:nvPr>
            <p:ph type="title"/>
          </p:nvPr>
        </p:nvSpPr>
        <p:spPr>
          <a:xfrm>
            <a:off x="223200" y="205200"/>
            <a:ext cx="7851300" cy="393600"/>
          </a:xfrm>
          <a:prstGeom prst="rect">
            <a:avLst/>
          </a:prstGeom>
        </p:spPr>
        <p:txBody>
          <a:bodyPr anchorCtr="0" anchor="t" bIns="91425" lIns="91425" spcFirstLastPara="1" rIns="91425" wrap="square" tIns="91425">
            <a:normAutofit/>
          </a:bodyPr>
          <a:lstStyle>
            <a:lvl1pPr lvl="0">
              <a:spcBef>
                <a:spcPts val="0"/>
              </a:spcBef>
              <a:spcAft>
                <a:spcPts val="0"/>
              </a:spcAft>
              <a:buClr>
                <a:schemeClr val="lt1"/>
              </a:buClr>
              <a:buSzPts val="1800"/>
              <a:buNone/>
              <a:defRPr b="1" sz="1800">
                <a:solidFill>
                  <a:schemeClr val="lt1"/>
                </a:solidFill>
              </a:defRPr>
            </a:lvl1pPr>
            <a:lvl2pPr lvl="1">
              <a:spcBef>
                <a:spcPts val="0"/>
              </a:spcBef>
              <a:spcAft>
                <a:spcPts val="0"/>
              </a:spcAft>
              <a:buSzPts val="2800"/>
              <a:buNone/>
              <a:defRPr>
                <a:latin typeface="Signika Light"/>
                <a:ea typeface="Signika Light"/>
                <a:cs typeface="Signika Light"/>
                <a:sym typeface="Signika Light"/>
              </a:defRPr>
            </a:lvl2pPr>
            <a:lvl3pPr lvl="2">
              <a:spcBef>
                <a:spcPts val="0"/>
              </a:spcBef>
              <a:spcAft>
                <a:spcPts val="0"/>
              </a:spcAft>
              <a:buSzPts val="2800"/>
              <a:buNone/>
              <a:defRPr>
                <a:latin typeface="Signika Light"/>
                <a:ea typeface="Signika Light"/>
                <a:cs typeface="Signika Light"/>
                <a:sym typeface="Signika Light"/>
              </a:defRPr>
            </a:lvl3pPr>
            <a:lvl4pPr lvl="3">
              <a:spcBef>
                <a:spcPts val="0"/>
              </a:spcBef>
              <a:spcAft>
                <a:spcPts val="0"/>
              </a:spcAft>
              <a:buSzPts val="2800"/>
              <a:buNone/>
              <a:defRPr>
                <a:latin typeface="Signika Light"/>
                <a:ea typeface="Signika Light"/>
                <a:cs typeface="Signika Light"/>
                <a:sym typeface="Signika Light"/>
              </a:defRPr>
            </a:lvl4pPr>
            <a:lvl5pPr lvl="4">
              <a:spcBef>
                <a:spcPts val="0"/>
              </a:spcBef>
              <a:spcAft>
                <a:spcPts val="0"/>
              </a:spcAft>
              <a:buSzPts val="2800"/>
              <a:buNone/>
              <a:defRPr>
                <a:latin typeface="Signika Light"/>
                <a:ea typeface="Signika Light"/>
                <a:cs typeface="Signika Light"/>
                <a:sym typeface="Signika Light"/>
              </a:defRPr>
            </a:lvl5pPr>
            <a:lvl6pPr lvl="5">
              <a:spcBef>
                <a:spcPts val="0"/>
              </a:spcBef>
              <a:spcAft>
                <a:spcPts val="0"/>
              </a:spcAft>
              <a:buSzPts val="2800"/>
              <a:buNone/>
              <a:defRPr>
                <a:latin typeface="Signika Light"/>
                <a:ea typeface="Signika Light"/>
                <a:cs typeface="Signika Light"/>
                <a:sym typeface="Signika Light"/>
              </a:defRPr>
            </a:lvl6pPr>
            <a:lvl7pPr lvl="6">
              <a:spcBef>
                <a:spcPts val="0"/>
              </a:spcBef>
              <a:spcAft>
                <a:spcPts val="0"/>
              </a:spcAft>
              <a:buSzPts val="2800"/>
              <a:buNone/>
              <a:defRPr>
                <a:latin typeface="Signika Light"/>
                <a:ea typeface="Signika Light"/>
                <a:cs typeface="Signika Light"/>
                <a:sym typeface="Signika Light"/>
              </a:defRPr>
            </a:lvl7pPr>
            <a:lvl8pPr lvl="7">
              <a:spcBef>
                <a:spcPts val="0"/>
              </a:spcBef>
              <a:spcAft>
                <a:spcPts val="0"/>
              </a:spcAft>
              <a:buSzPts val="2800"/>
              <a:buNone/>
              <a:defRPr>
                <a:latin typeface="Signika Light"/>
                <a:ea typeface="Signika Light"/>
                <a:cs typeface="Signika Light"/>
                <a:sym typeface="Signika Light"/>
              </a:defRPr>
            </a:lvl8pPr>
            <a:lvl9pPr lvl="8">
              <a:spcBef>
                <a:spcPts val="0"/>
              </a:spcBef>
              <a:spcAft>
                <a:spcPts val="0"/>
              </a:spcAft>
              <a:buSzPts val="2800"/>
              <a:buNone/>
              <a:defRPr>
                <a:latin typeface="Signika Light"/>
                <a:ea typeface="Signika Light"/>
                <a:cs typeface="Signika Light"/>
                <a:sym typeface="Signika Light"/>
              </a:defRPr>
            </a:lvl9pPr>
          </a:lstStyle>
          <a:p/>
        </p:txBody>
      </p:sp>
      <p:sp>
        <p:nvSpPr>
          <p:cNvPr id="35" name="Google Shape;35;p5"/>
          <p:cNvSpPr/>
          <p:nvPr>
            <p:ph idx="2" type="pic"/>
          </p:nvPr>
        </p:nvSpPr>
        <p:spPr>
          <a:xfrm>
            <a:off x="1843200" y="748800"/>
            <a:ext cx="5457600" cy="4093200"/>
          </a:xfrm>
          <a:prstGeom prst="rect">
            <a:avLst/>
          </a:prstGeom>
          <a:noFill/>
          <a:ln>
            <a:noFill/>
          </a:ln>
        </p:spPr>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36" name="Shape 36"/>
        <p:cNvGrpSpPr/>
        <p:nvPr/>
      </p:nvGrpSpPr>
      <p:grpSpPr>
        <a:xfrm>
          <a:off x="0" y="0"/>
          <a:ext cx="0" cy="0"/>
          <a:chOff x="0" y="0"/>
          <a:chExt cx="0" cy="0"/>
        </a:xfrm>
      </p:grpSpPr>
      <p:sp>
        <p:nvSpPr>
          <p:cNvPr id="37" name="Google Shape;37;p6"/>
          <p:cNvSpPr txBox="1"/>
          <p:nvPr>
            <p:ph idx="12" type="sldNum"/>
          </p:nvPr>
        </p:nvSpPr>
        <p:spPr>
          <a:xfrm>
            <a:off x="8481750" y="4663225"/>
            <a:ext cx="539400" cy="393600"/>
          </a:xfrm>
          <a:prstGeom prst="rect">
            <a:avLst/>
          </a:prstGeom>
        </p:spPr>
        <p:txBody>
          <a:bodyPr anchorCtr="0" anchor="ctr" bIns="91425" lIns="91425" spcFirstLastPara="1" rIns="91425" wrap="square" tIns="91425">
            <a:normAutofit/>
          </a:bodyPr>
          <a:lstStyle>
            <a:lvl1pPr lvl="0">
              <a:buNone/>
              <a:defRPr sz="900"/>
            </a:lvl1pPr>
            <a:lvl2pPr lvl="1">
              <a:buNone/>
              <a:defRPr sz="900"/>
            </a:lvl2pPr>
            <a:lvl3pPr lvl="2">
              <a:buNone/>
              <a:defRPr sz="900"/>
            </a:lvl3pPr>
            <a:lvl4pPr lvl="3">
              <a:buNone/>
              <a:defRPr sz="900"/>
            </a:lvl4pPr>
            <a:lvl5pPr lvl="4">
              <a:buNone/>
              <a:defRPr sz="900"/>
            </a:lvl5pPr>
            <a:lvl6pPr lvl="5">
              <a:buNone/>
              <a:defRPr sz="900"/>
            </a:lvl6pPr>
            <a:lvl7pPr lvl="6">
              <a:buNone/>
              <a:defRPr sz="900"/>
            </a:lvl7pPr>
            <a:lvl8pPr lvl="7">
              <a:buNone/>
              <a:defRPr sz="900"/>
            </a:lvl8pPr>
            <a:lvl9pPr lvl="8">
              <a:buNone/>
              <a:defRPr sz="900"/>
            </a:lvl9pPr>
          </a:lstStyle>
          <a:p>
            <a:pPr indent="0" lvl="0" marL="0" rtl="0" algn="r">
              <a:spcBef>
                <a:spcPts val="0"/>
              </a:spcBef>
              <a:spcAft>
                <a:spcPts val="0"/>
              </a:spcAft>
              <a:buNone/>
            </a:pPr>
            <a:fld id="{00000000-1234-1234-1234-123412341234}" type="slidenum">
              <a:rPr lang="pl"/>
              <a:t>‹#›</a:t>
            </a:fld>
            <a:endParaRPr/>
          </a:p>
        </p:txBody>
      </p:sp>
      <p:sp>
        <p:nvSpPr>
          <p:cNvPr id="38" name="Google Shape;38;p6"/>
          <p:cNvSpPr/>
          <p:nvPr/>
        </p:nvSpPr>
        <p:spPr>
          <a:xfrm>
            <a:off x="0" y="0"/>
            <a:ext cx="65700" cy="5143500"/>
          </a:xfrm>
          <a:prstGeom prst="rect">
            <a:avLst/>
          </a:prstGeom>
          <a:solidFill>
            <a:srgbClr val="FF5C5C"/>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9" name="Google Shape;39;p6"/>
          <p:cNvSpPr/>
          <p:nvPr/>
        </p:nvSpPr>
        <p:spPr>
          <a:xfrm>
            <a:off x="9078300" y="0"/>
            <a:ext cx="65700" cy="5143500"/>
          </a:xfrm>
          <a:prstGeom prst="rect">
            <a:avLst/>
          </a:prstGeom>
          <a:solidFill>
            <a:srgbClr val="FF5C5C"/>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0" name="Google Shape;40;p6"/>
          <p:cNvSpPr txBox="1"/>
          <p:nvPr/>
        </p:nvSpPr>
        <p:spPr>
          <a:xfrm flipH="1">
            <a:off x="221975" y="4743300"/>
            <a:ext cx="10263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pl">
                <a:solidFill>
                  <a:srgbClr val="FF5C5C"/>
                </a:solidFill>
                <a:latin typeface="League Spartan"/>
                <a:ea typeface="League Spartan"/>
                <a:cs typeface="League Spartan"/>
                <a:sym typeface="League Spartan"/>
              </a:rPr>
              <a:t>ESL Brains</a:t>
            </a:r>
            <a:endParaRPr b="1">
              <a:solidFill>
                <a:srgbClr val="FF5C5C"/>
              </a:solidFill>
              <a:latin typeface="League Spartan"/>
              <a:ea typeface="League Spartan"/>
              <a:cs typeface="League Spartan"/>
              <a:sym typeface="League Spartan"/>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Font typeface="Signika"/>
              <a:buNone/>
              <a:defRPr sz="2800">
                <a:solidFill>
                  <a:schemeClr val="dk1"/>
                </a:solidFill>
                <a:latin typeface="Signika"/>
                <a:ea typeface="Signika"/>
                <a:cs typeface="Signika"/>
                <a:sym typeface="Signika"/>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30200" lvl="0" marL="457200">
              <a:lnSpc>
                <a:spcPct val="115000"/>
              </a:lnSpc>
              <a:spcBef>
                <a:spcPts val="0"/>
              </a:spcBef>
              <a:spcAft>
                <a:spcPts val="0"/>
              </a:spcAft>
              <a:buClr>
                <a:schemeClr val="dk2"/>
              </a:buClr>
              <a:buSzPts val="1600"/>
              <a:buFont typeface="Signika Light"/>
              <a:buChar char="●"/>
              <a:defRPr sz="1600">
                <a:solidFill>
                  <a:schemeClr val="dk2"/>
                </a:solidFill>
                <a:latin typeface="Signika Light"/>
                <a:ea typeface="Signika Light"/>
                <a:cs typeface="Signika Light"/>
                <a:sym typeface="Signika Light"/>
              </a:defRPr>
            </a:lvl1pPr>
            <a:lvl2pPr indent="-317500" lvl="1" marL="914400">
              <a:lnSpc>
                <a:spcPct val="115000"/>
              </a:lnSpc>
              <a:spcBef>
                <a:spcPts val="0"/>
              </a:spcBef>
              <a:spcAft>
                <a:spcPts val="0"/>
              </a:spcAft>
              <a:buClr>
                <a:schemeClr val="dk2"/>
              </a:buClr>
              <a:buSzPts val="1400"/>
              <a:buFont typeface="Signika Light"/>
              <a:buChar char="○"/>
              <a:defRPr>
                <a:solidFill>
                  <a:schemeClr val="dk2"/>
                </a:solidFill>
                <a:latin typeface="Signika Light"/>
                <a:ea typeface="Signika Light"/>
                <a:cs typeface="Signika Light"/>
                <a:sym typeface="Signika Light"/>
              </a:defRPr>
            </a:lvl2pPr>
            <a:lvl3pPr indent="-317500" lvl="2" marL="1371600">
              <a:lnSpc>
                <a:spcPct val="115000"/>
              </a:lnSpc>
              <a:spcBef>
                <a:spcPts val="0"/>
              </a:spcBef>
              <a:spcAft>
                <a:spcPts val="0"/>
              </a:spcAft>
              <a:buClr>
                <a:schemeClr val="dk2"/>
              </a:buClr>
              <a:buSzPts val="1400"/>
              <a:buFont typeface="Signika Light"/>
              <a:buChar char="■"/>
              <a:defRPr>
                <a:solidFill>
                  <a:schemeClr val="dk2"/>
                </a:solidFill>
                <a:latin typeface="Signika Light"/>
                <a:ea typeface="Signika Light"/>
                <a:cs typeface="Signika Light"/>
                <a:sym typeface="Signika Light"/>
              </a:defRPr>
            </a:lvl3pPr>
            <a:lvl4pPr indent="-317500" lvl="3" marL="1828800">
              <a:lnSpc>
                <a:spcPct val="115000"/>
              </a:lnSpc>
              <a:spcBef>
                <a:spcPts val="0"/>
              </a:spcBef>
              <a:spcAft>
                <a:spcPts val="0"/>
              </a:spcAft>
              <a:buClr>
                <a:schemeClr val="dk2"/>
              </a:buClr>
              <a:buSzPts val="1400"/>
              <a:buFont typeface="Signika Light"/>
              <a:buChar char="●"/>
              <a:defRPr>
                <a:solidFill>
                  <a:schemeClr val="dk2"/>
                </a:solidFill>
                <a:latin typeface="Signika Light"/>
                <a:ea typeface="Signika Light"/>
                <a:cs typeface="Signika Light"/>
                <a:sym typeface="Signika Light"/>
              </a:defRPr>
            </a:lvl4pPr>
            <a:lvl5pPr indent="-317500" lvl="4" marL="2286000">
              <a:lnSpc>
                <a:spcPct val="115000"/>
              </a:lnSpc>
              <a:spcBef>
                <a:spcPts val="0"/>
              </a:spcBef>
              <a:spcAft>
                <a:spcPts val="0"/>
              </a:spcAft>
              <a:buClr>
                <a:schemeClr val="dk2"/>
              </a:buClr>
              <a:buSzPts val="1400"/>
              <a:buFont typeface="Signika Light"/>
              <a:buChar char="○"/>
              <a:defRPr>
                <a:solidFill>
                  <a:schemeClr val="dk2"/>
                </a:solidFill>
                <a:latin typeface="Signika Light"/>
                <a:ea typeface="Signika Light"/>
                <a:cs typeface="Signika Light"/>
                <a:sym typeface="Signika Light"/>
              </a:defRPr>
            </a:lvl5pPr>
            <a:lvl6pPr indent="-317500" lvl="5" marL="2743200">
              <a:lnSpc>
                <a:spcPct val="115000"/>
              </a:lnSpc>
              <a:spcBef>
                <a:spcPts val="0"/>
              </a:spcBef>
              <a:spcAft>
                <a:spcPts val="0"/>
              </a:spcAft>
              <a:buClr>
                <a:schemeClr val="dk2"/>
              </a:buClr>
              <a:buSzPts val="1400"/>
              <a:buFont typeface="Signika Light"/>
              <a:buChar char="■"/>
              <a:defRPr>
                <a:solidFill>
                  <a:schemeClr val="dk2"/>
                </a:solidFill>
                <a:latin typeface="Signika Light"/>
                <a:ea typeface="Signika Light"/>
                <a:cs typeface="Signika Light"/>
                <a:sym typeface="Signika Light"/>
              </a:defRPr>
            </a:lvl6pPr>
            <a:lvl7pPr indent="-317500" lvl="6" marL="3200400">
              <a:lnSpc>
                <a:spcPct val="115000"/>
              </a:lnSpc>
              <a:spcBef>
                <a:spcPts val="0"/>
              </a:spcBef>
              <a:spcAft>
                <a:spcPts val="0"/>
              </a:spcAft>
              <a:buClr>
                <a:schemeClr val="dk2"/>
              </a:buClr>
              <a:buSzPts val="1400"/>
              <a:buFont typeface="Signika Light"/>
              <a:buChar char="●"/>
              <a:defRPr>
                <a:solidFill>
                  <a:schemeClr val="dk2"/>
                </a:solidFill>
                <a:latin typeface="Signika Light"/>
                <a:ea typeface="Signika Light"/>
                <a:cs typeface="Signika Light"/>
                <a:sym typeface="Signika Light"/>
              </a:defRPr>
            </a:lvl7pPr>
            <a:lvl8pPr indent="-317500" lvl="7" marL="3657600">
              <a:lnSpc>
                <a:spcPct val="115000"/>
              </a:lnSpc>
              <a:spcBef>
                <a:spcPts val="0"/>
              </a:spcBef>
              <a:spcAft>
                <a:spcPts val="0"/>
              </a:spcAft>
              <a:buClr>
                <a:schemeClr val="dk2"/>
              </a:buClr>
              <a:buSzPts val="1400"/>
              <a:buFont typeface="Signika Light"/>
              <a:buChar char="○"/>
              <a:defRPr>
                <a:solidFill>
                  <a:schemeClr val="dk2"/>
                </a:solidFill>
                <a:latin typeface="Signika Light"/>
                <a:ea typeface="Signika Light"/>
                <a:cs typeface="Signika Light"/>
                <a:sym typeface="Signika Light"/>
              </a:defRPr>
            </a:lvl8pPr>
            <a:lvl9pPr indent="-317500" lvl="8" marL="4114800">
              <a:lnSpc>
                <a:spcPct val="115000"/>
              </a:lnSpc>
              <a:spcBef>
                <a:spcPts val="0"/>
              </a:spcBef>
              <a:spcAft>
                <a:spcPts val="0"/>
              </a:spcAft>
              <a:buClr>
                <a:schemeClr val="dk2"/>
              </a:buClr>
              <a:buSzPts val="1400"/>
              <a:buFont typeface="Signika Light"/>
              <a:buChar char="■"/>
              <a:defRPr>
                <a:solidFill>
                  <a:schemeClr val="dk2"/>
                </a:solidFill>
                <a:latin typeface="Signika Light"/>
                <a:ea typeface="Signika Light"/>
                <a:cs typeface="Signika Light"/>
                <a:sym typeface="Signika Light"/>
              </a:defRPr>
            </a:lvl9pPr>
          </a:lstStyle>
          <a:p/>
        </p:txBody>
      </p:sp>
      <p:sp>
        <p:nvSpPr>
          <p:cNvPr id="8" name="Google Shape;8;p1"/>
          <p:cNvSpPr txBox="1"/>
          <p:nvPr>
            <p:ph idx="12" type="sldNum"/>
          </p:nvPr>
        </p:nvSpPr>
        <p:spPr>
          <a:xfrm>
            <a:off x="8489725" y="4663225"/>
            <a:ext cx="531300" cy="393600"/>
          </a:xfrm>
          <a:prstGeom prst="rect">
            <a:avLst/>
          </a:prstGeom>
          <a:noFill/>
          <a:ln>
            <a:noFill/>
          </a:ln>
        </p:spPr>
        <p:txBody>
          <a:bodyPr anchorCtr="0" anchor="ctr" bIns="91425" lIns="91425" spcFirstLastPara="1" rIns="91425" wrap="square" tIns="91425">
            <a:normAutofit/>
          </a:bodyPr>
          <a:lstStyle>
            <a:lvl1pPr lvl="0" algn="r">
              <a:buNone/>
              <a:defRPr sz="900">
                <a:solidFill>
                  <a:schemeClr val="accent1"/>
                </a:solidFill>
                <a:latin typeface="Signika"/>
                <a:ea typeface="Signika"/>
                <a:cs typeface="Signika"/>
                <a:sym typeface="Signika"/>
              </a:defRPr>
            </a:lvl1pPr>
            <a:lvl2pPr lvl="1" algn="r">
              <a:buNone/>
              <a:defRPr sz="900">
                <a:solidFill>
                  <a:schemeClr val="accent1"/>
                </a:solidFill>
                <a:latin typeface="Signika"/>
                <a:ea typeface="Signika"/>
                <a:cs typeface="Signika"/>
                <a:sym typeface="Signika"/>
              </a:defRPr>
            </a:lvl2pPr>
            <a:lvl3pPr lvl="2" algn="r">
              <a:buNone/>
              <a:defRPr sz="900">
                <a:solidFill>
                  <a:schemeClr val="accent1"/>
                </a:solidFill>
                <a:latin typeface="Signika"/>
                <a:ea typeface="Signika"/>
                <a:cs typeface="Signika"/>
                <a:sym typeface="Signika"/>
              </a:defRPr>
            </a:lvl3pPr>
            <a:lvl4pPr lvl="3" algn="r">
              <a:buNone/>
              <a:defRPr sz="900">
                <a:solidFill>
                  <a:schemeClr val="accent1"/>
                </a:solidFill>
                <a:latin typeface="Signika"/>
                <a:ea typeface="Signika"/>
                <a:cs typeface="Signika"/>
                <a:sym typeface="Signika"/>
              </a:defRPr>
            </a:lvl4pPr>
            <a:lvl5pPr lvl="4" algn="r">
              <a:buNone/>
              <a:defRPr sz="900">
                <a:solidFill>
                  <a:schemeClr val="accent1"/>
                </a:solidFill>
                <a:latin typeface="Signika"/>
                <a:ea typeface="Signika"/>
                <a:cs typeface="Signika"/>
                <a:sym typeface="Signika"/>
              </a:defRPr>
            </a:lvl5pPr>
            <a:lvl6pPr lvl="5" algn="r">
              <a:buNone/>
              <a:defRPr sz="900">
                <a:solidFill>
                  <a:schemeClr val="accent1"/>
                </a:solidFill>
                <a:latin typeface="Signika"/>
                <a:ea typeface="Signika"/>
                <a:cs typeface="Signika"/>
                <a:sym typeface="Signika"/>
              </a:defRPr>
            </a:lvl6pPr>
            <a:lvl7pPr lvl="6" algn="r">
              <a:buNone/>
              <a:defRPr sz="900">
                <a:solidFill>
                  <a:schemeClr val="accent1"/>
                </a:solidFill>
                <a:latin typeface="Signika"/>
                <a:ea typeface="Signika"/>
                <a:cs typeface="Signika"/>
                <a:sym typeface="Signika"/>
              </a:defRPr>
            </a:lvl7pPr>
            <a:lvl8pPr lvl="7" algn="r">
              <a:buNone/>
              <a:defRPr sz="900">
                <a:solidFill>
                  <a:schemeClr val="accent1"/>
                </a:solidFill>
                <a:latin typeface="Signika"/>
                <a:ea typeface="Signika"/>
                <a:cs typeface="Signika"/>
                <a:sym typeface="Signika"/>
              </a:defRPr>
            </a:lvl8pPr>
            <a:lvl9pPr lvl="8" algn="r">
              <a:buNone/>
              <a:defRPr sz="900">
                <a:solidFill>
                  <a:schemeClr val="accent1"/>
                </a:solidFill>
                <a:latin typeface="Signika"/>
                <a:ea typeface="Signika"/>
                <a:cs typeface="Signika"/>
                <a:sym typeface="Signika"/>
              </a:defRPr>
            </a:lvl9pPr>
          </a:lstStyle>
          <a:p>
            <a:pPr indent="0" lvl="0" marL="0" rtl="0" algn="r">
              <a:spcBef>
                <a:spcPts val="0"/>
              </a:spcBef>
              <a:spcAft>
                <a:spcPts val="0"/>
              </a:spcAft>
              <a:buNone/>
            </a:pPr>
            <a:fld id="{00000000-1234-1234-1234-123412341234}" type="slidenum">
              <a:rPr lang="pl"/>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Ls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xml"/><Relationship Id="rId3" Type="http://schemas.openxmlformats.org/officeDocument/2006/relationships/image" Target="../media/image9.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xml"/><Relationship Id="rId3" Type="http://schemas.openxmlformats.org/officeDocument/2006/relationships/image" Target="../media/image1.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1.xml"/><Relationship Id="rId3" Type="http://schemas.openxmlformats.org/officeDocument/2006/relationships/hyperlink" Target="http://www.youtube.com/watch?v=I9CKa90Leh0" TargetMode="External"/><Relationship Id="rId4" Type="http://schemas.openxmlformats.org/officeDocument/2006/relationships/image" Target="../media/image7.jp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3.xml"/><Relationship Id="rId3" Type="http://schemas.openxmlformats.org/officeDocument/2006/relationships/hyperlink" Target="http://www.youtube.com/watch?v=I9CKa90Leh0" TargetMode="External"/><Relationship Id="rId4" Type="http://schemas.openxmlformats.org/officeDocument/2006/relationships/image" Target="../media/image7.jp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5.xml"/><Relationship Id="rId3" Type="http://schemas.openxmlformats.org/officeDocument/2006/relationships/image" Target="../media/image2.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 Id="rId3" Type="http://schemas.openxmlformats.org/officeDocument/2006/relationships/image" Target="../media/image3.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8.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1.xml"/><Relationship Id="rId3" Type="http://schemas.openxmlformats.org/officeDocument/2006/relationships/image" Target="../media/image10.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6.xml"/><Relationship Id="rId3" Type="http://schemas.openxmlformats.org/officeDocument/2006/relationships/image" Target="../media/image5.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27.xml"/><Relationship Id="rId3" Type="http://schemas.openxmlformats.org/officeDocument/2006/relationships/image" Target="../media/image2.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28.xml"/><Relationship Id="rId3" Type="http://schemas.openxmlformats.org/officeDocument/2006/relationships/image" Target="../media/image2.pn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9.xml"/><Relationship Id="rId3" Type="http://schemas.openxmlformats.org/officeDocument/2006/relationships/image" Target="../media/image5.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30.xml"/><Relationship Id="rId3" Type="http://schemas.openxmlformats.org/officeDocument/2006/relationships/hyperlink" Target="https://docs.google.com/presentation/d/1ATsi2P_ygwdTZlGKCDCq9_aszLallH1r0NoZdec7xkY/edit?usp=sharing" TargetMode="External"/><Relationship Id="rId4" Type="http://schemas.openxmlformats.org/officeDocument/2006/relationships/hyperlink" Target="https://docs.google.com/presentation/d/1ATsi2P_ygwdTZlGKCDCq9_aszLallH1r0NoZdec7xkY/edit?usp=sharing" TargetMode="External"/><Relationship Id="rId5" Type="http://schemas.openxmlformats.org/officeDocument/2006/relationships/hyperlink" Target="https://docs.google.com/presentation/d/1JkeAC2e1YcMnIeIuRs3Xp3t_sNGulD7dAZYyB2_UaF8/edit?usp=sharing" TargetMode="External"/><Relationship Id="rId6" Type="http://schemas.openxmlformats.org/officeDocument/2006/relationships/hyperlink" Target="https://docs.google.com/presentation/d/1JkeAC2e1YcMnIeIuRs3Xp3t_sNGulD7dAZYyB2_UaF8/edit?usp=sharing" TargetMode="External"/><Relationship Id="rId7" Type="http://schemas.openxmlformats.org/officeDocument/2006/relationships/hyperlink" Target="https://docs.google.com/presentation/d/1DAmKQrte2ajUNZXjun2NNVgG0sxd4o6GZHB1Re7Znjw/edit?usp=sharing" TargetMode="External"/><Relationship Id="rId8" Type="http://schemas.openxmlformats.org/officeDocument/2006/relationships/hyperlink" Target="https://docs.google.com/presentation/d/1DAmKQrte2ajUNZXjun2NNVgG0sxd4o6GZHB1Re7Znjw/edit?usp=sharing" TargetMode="Externa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4.xml"/><Relationship Id="rId3" Type="http://schemas.openxmlformats.org/officeDocument/2006/relationships/image" Target="../media/image2.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3.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4" name="Shape 44"/>
        <p:cNvGrpSpPr/>
        <p:nvPr/>
      </p:nvGrpSpPr>
      <p:grpSpPr>
        <a:xfrm>
          <a:off x="0" y="0"/>
          <a:ext cx="0" cy="0"/>
          <a:chOff x="0" y="0"/>
          <a:chExt cx="0" cy="0"/>
        </a:xfrm>
      </p:grpSpPr>
      <p:sp>
        <p:nvSpPr>
          <p:cNvPr id="45" name="Google Shape;45;p7"/>
          <p:cNvSpPr txBox="1"/>
          <p:nvPr/>
        </p:nvSpPr>
        <p:spPr>
          <a:xfrm>
            <a:off x="3329600" y="2099500"/>
            <a:ext cx="5142900" cy="1847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pl" sz="3600">
                <a:solidFill>
                  <a:srgbClr val="FF5C5C"/>
                </a:solidFill>
                <a:latin typeface="Signika"/>
                <a:ea typeface="Signika"/>
                <a:cs typeface="Signika"/>
                <a:sym typeface="Signika"/>
              </a:rPr>
              <a:t>Behind every success there are dozens of failures</a:t>
            </a:r>
            <a:endParaRPr b="1" sz="3600">
              <a:solidFill>
                <a:srgbClr val="FF5C5C"/>
              </a:solidFill>
              <a:latin typeface="Signika"/>
              <a:ea typeface="Signika"/>
              <a:cs typeface="Signika"/>
              <a:sym typeface="Signika"/>
            </a:endParaRPr>
          </a:p>
        </p:txBody>
      </p:sp>
      <p:pic>
        <p:nvPicPr>
          <p:cNvPr id="46" name="Google Shape;46;p7"/>
          <p:cNvPicPr preferRelativeResize="0"/>
          <p:nvPr/>
        </p:nvPicPr>
        <p:blipFill rotWithShape="1">
          <a:blip r:embed="rId3">
            <a:alphaModFix/>
          </a:blip>
          <a:srcRect b="0" l="21738" r="21738" t="0"/>
          <a:stretch/>
        </p:blipFill>
        <p:spPr>
          <a:xfrm>
            <a:off x="444698" y="1763950"/>
            <a:ext cx="2518200" cy="2518200"/>
          </a:xfrm>
          <a:prstGeom prst="ellipse">
            <a:avLst/>
          </a:prstGeom>
          <a:noFill/>
          <a:ln cap="flat" cmpd="sng" w="9525">
            <a:solidFill>
              <a:srgbClr val="AAAAAA"/>
            </a:solidFill>
            <a:prstDash val="solid"/>
            <a:round/>
            <a:headEnd len="sm" w="sm" type="none"/>
            <a:tailEnd len="sm" w="sm" type="none"/>
          </a:ln>
        </p:spPr>
      </p:pic>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6" name="Shape 136"/>
        <p:cNvGrpSpPr/>
        <p:nvPr/>
      </p:nvGrpSpPr>
      <p:grpSpPr>
        <a:xfrm>
          <a:off x="0" y="0"/>
          <a:ext cx="0" cy="0"/>
          <a:chOff x="0" y="0"/>
          <a:chExt cx="0" cy="0"/>
        </a:xfrm>
      </p:grpSpPr>
      <p:sp>
        <p:nvSpPr>
          <p:cNvPr id="137" name="Google Shape;137;p16"/>
          <p:cNvSpPr/>
          <p:nvPr/>
        </p:nvSpPr>
        <p:spPr>
          <a:xfrm>
            <a:off x="0" y="0"/>
            <a:ext cx="65700" cy="51435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8" name="Google Shape;138;p16"/>
          <p:cNvSpPr/>
          <p:nvPr/>
        </p:nvSpPr>
        <p:spPr>
          <a:xfrm>
            <a:off x="9078300" y="0"/>
            <a:ext cx="65700" cy="51435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139" name="Google Shape;139;p16"/>
          <p:cNvPicPr preferRelativeResize="0"/>
          <p:nvPr/>
        </p:nvPicPr>
        <p:blipFill>
          <a:blip r:embed="rId3">
            <a:alphaModFix/>
          </a:blip>
          <a:stretch>
            <a:fillRect/>
          </a:stretch>
        </p:blipFill>
        <p:spPr>
          <a:xfrm>
            <a:off x="8005825" y="136325"/>
            <a:ext cx="884150" cy="884150"/>
          </a:xfrm>
          <a:prstGeom prst="rect">
            <a:avLst/>
          </a:prstGeom>
          <a:noFill/>
          <a:ln>
            <a:noFill/>
          </a:ln>
        </p:spPr>
      </p:pic>
      <p:sp>
        <p:nvSpPr>
          <p:cNvPr id="140" name="Google Shape;140;p16"/>
          <p:cNvSpPr txBox="1"/>
          <p:nvPr/>
        </p:nvSpPr>
        <p:spPr>
          <a:xfrm>
            <a:off x="138050" y="2109600"/>
            <a:ext cx="5163000" cy="9234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pl" sz="2400">
                <a:solidFill>
                  <a:schemeClr val="lt1"/>
                </a:solidFill>
                <a:latin typeface="Signika Light"/>
                <a:ea typeface="Signika Light"/>
                <a:cs typeface="Signika Light"/>
                <a:sym typeface="Signika Light"/>
              </a:rPr>
              <a:t>In a moment, you’ll watch an interview with Jeff Bezos about:</a:t>
            </a:r>
            <a:endParaRPr sz="2400">
              <a:solidFill>
                <a:schemeClr val="lt1"/>
              </a:solidFill>
              <a:latin typeface="Signika Light"/>
              <a:ea typeface="Signika Light"/>
              <a:cs typeface="Signika Light"/>
              <a:sym typeface="Signika Light"/>
            </a:endParaRPr>
          </a:p>
        </p:txBody>
      </p:sp>
      <p:sp>
        <p:nvSpPr>
          <p:cNvPr id="141" name="Google Shape;141;p16"/>
          <p:cNvSpPr txBox="1"/>
          <p:nvPr/>
        </p:nvSpPr>
        <p:spPr>
          <a:xfrm>
            <a:off x="138050" y="2937600"/>
            <a:ext cx="7211700" cy="7389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pl" sz="3600">
                <a:solidFill>
                  <a:schemeClr val="lt1"/>
                </a:solidFill>
                <a:latin typeface="Signika"/>
                <a:ea typeface="Signika"/>
                <a:cs typeface="Signika"/>
                <a:sym typeface="Signika"/>
              </a:rPr>
              <a:t>failures and successes at Amazon</a:t>
            </a:r>
            <a:endParaRPr b="1" sz="3600">
              <a:solidFill>
                <a:schemeClr val="lt1"/>
              </a:solidFill>
              <a:latin typeface="Signika"/>
              <a:ea typeface="Signika"/>
              <a:cs typeface="Signika"/>
              <a:sym typeface="Signika"/>
            </a:endParaRPr>
          </a:p>
        </p:txBody>
      </p:sp>
      <p:sp>
        <p:nvSpPr>
          <p:cNvPr id="142" name="Google Shape;142;p16"/>
          <p:cNvSpPr txBox="1"/>
          <p:nvPr/>
        </p:nvSpPr>
        <p:spPr>
          <a:xfrm>
            <a:off x="138050" y="3819600"/>
            <a:ext cx="5163000" cy="554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pl" sz="2400">
                <a:solidFill>
                  <a:schemeClr val="lt1"/>
                </a:solidFill>
                <a:latin typeface="Signika Light"/>
                <a:ea typeface="Signika Light"/>
                <a:cs typeface="Signika Light"/>
                <a:sym typeface="Signika Light"/>
              </a:rPr>
              <a:t>Wh</a:t>
            </a:r>
            <a:r>
              <a:rPr lang="pl" sz="2400">
                <a:solidFill>
                  <a:schemeClr val="lt1"/>
                </a:solidFill>
                <a:latin typeface="Signika Light"/>
                <a:ea typeface="Signika Light"/>
                <a:cs typeface="Signika Light"/>
                <a:sym typeface="Signika Light"/>
              </a:rPr>
              <a:t>ile watching…</a:t>
            </a:r>
            <a:endParaRPr sz="2400">
              <a:solidFill>
                <a:schemeClr val="lt1"/>
              </a:solidFill>
              <a:latin typeface="Signika Light"/>
              <a:ea typeface="Signika Light"/>
              <a:cs typeface="Signika Light"/>
              <a:sym typeface="Signika Light"/>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6" name="Shape 146"/>
        <p:cNvGrpSpPr/>
        <p:nvPr/>
      </p:nvGrpSpPr>
      <p:grpSpPr>
        <a:xfrm>
          <a:off x="0" y="0"/>
          <a:ext cx="0" cy="0"/>
          <a:chOff x="0" y="0"/>
          <a:chExt cx="0" cy="0"/>
        </a:xfrm>
      </p:grpSpPr>
      <p:sp>
        <p:nvSpPr>
          <p:cNvPr id="147" name="Google Shape;147;p17"/>
          <p:cNvSpPr/>
          <p:nvPr/>
        </p:nvSpPr>
        <p:spPr>
          <a:xfrm>
            <a:off x="0" y="0"/>
            <a:ext cx="9144000" cy="5143500"/>
          </a:xfrm>
          <a:prstGeom prst="rect">
            <a:avLst/>
          </a:prstGeom>
          <a:solidFill>
            <a:srgbClr val="00003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8" name="Google Shape;148;p17"/>
          <p:cNvSpPr txBox="1"/>
          <p:nvPr/>
        </p:nvSpPr>
        <p:spPr>
          <a:xfrm flipH="1">
            <a:off x="138150" y="4743300"/>
            <a:ext cx="243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pl">
                <a:solidFill>
                  <a:schemeClr val="lt1"/>
                </a:solidFill>
                <a:latin typeface="League Spartan"/>
                <a:ea typeface="League Spartan"/>
                <a:cs typeface="League Spartan"/>
                <a:sym typeface="League Spartan"/>
              </a:rPr>
              <a:t>ESL Brains</a:t>
            </a:r>
            <a:endParaRPr b="1">
              <a:solidFill>
                <a:schemeClr val="lt1"/>
              </a:solidFill>
              <a:latin typeface="League Spartan"/>
              <a:ea typeface="League Spartan"/>
              <a:cs typeface="League Spartan"/>
              <a:sym typeface="League Spartan"/>
            </a:endParaRPr>
          </a:p>
        </p:txBody>
      </p:sp>
      <p:sp>
        <p:nvSpPr>
          <p:cNvPr id="149" name="Google Shape;149;p17"/>
          <p:cNvSpPr/>
          <p:nvPr/>
        </p:nvSpPr>
        <p:spPr>
          <a:xfrm>
            <a:off x="0" y="0"/>
            <a:ext cx="65700" cy="51435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0" name="Google Shape;150;p17"/>
          <p:cNvSpPr/>
          <p:nvPr/>
        </p:nvSpPr>
        <p:spPr>
          <a:xfrm>
            <a:off x="9078300" y="0"/>
            <a:ext cx="65700" cy="51435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1" name="Google Shape;151;p17"/>
          <p:cNvSpPr txBox="1"/>
          <p:nvPr/>
        </p:nvSpPr>
        <p:spPr>
          <a:xfrm>
            <a:off x="222175" y="277200"/>
            <a:ext cx="8250300" cy="393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pl" sz="1800">
                <a:solidFill>
                  <a:schemeClr val="lt1"/>
                </a:solidFill>
                <a:latin typeface="Signika"/>
                <a:ea typeface="Signika"/>
                <a:cs typeface="Signika"/>
                <a:sym typeface="Signika"/>
              </a:rPr>
              <a:t>List all the failures and successes at Amazon that Jeff Bezos mentions.</a:t>
            </a:r>
            <a:endParaRPr b="1" sz="1800">
              <a:solidFill>
                <a:schemeClr val="lt1"/>
              </a:solidFill>
              <a:latin typeface="Signika"/>
              <a:ea typeface="Signika"/>
              <a:cs typeface="Signika"/>
              <a:sym typeface="Signika"/>
            </a:endParaRPr>
          </a:p>
          <a:p>
            <a:pPr indent="0" lvl="0" marL="0" rtl="0" algn="l">
              <a:spcBef>
                <a:spcPts val="0"/>
              </a:spcBef>
              <a:spcAft>
                <a:spcPts val="0"/>
              </a:spcAft>
              <a:buNone/>
            </a:pPr>
            <a:r>
              <a:t/>
            </a:r>
            <a:endParaRPr b="1" sz="1800">
              <a:solidFill>
                <a:schemeClr val="lt1"/>
              </a:solidFill>
              <a:latin typeface="Signika"/>
              <a:ea typeface="Signika"/>
              <a:cs typeface="Signika"/>
              <a:sym typeface="Signika"/>
            </a:endParaRPr>
          </a:p>
        </p:txBody>
      </p:sp>
      <p:pic>
        <p:nvPicPr>
          <p:cNvPr id="152" name="Google Shape;152;p17" title="Jeff Bezos on Failures at Amazon">
            <a:hlinkClick r:id="rId3"/>
          </p:cNvPr>
          <p:cNvPicPr preferRelativeResize="0"/>
          <p:nvPr/>
        </p:nvPicPr>
        <p:blipFill>
          <a:blip r:embed="rId4">
            <a:alphaModFix/>
          </a:blip>
          <a:stretch>
            <a:fillRect/>
          </a:stretch>
        </p:blipFill>
        <p:spPr>
          <a:xfrm>
            <a:off x="1843200" y="748800"/>
            <a:ext cx="5244625" cy="3933475"/>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6" name="Shape 156"/>
        <p:cNvGrpSpPr/>
        <p:nvPr/>
      </p:nvGrpSpPr>
      <p:grpSpPr>
        <a:xfrm>
          <a:off x="0" y="0"/>
          <a:ext cx="0" cy="0"/>
          <a:chOff x="0" y="0"/>
          <a:chExt cx="0" cy="0"/>
        </a:xfrm>
      </p:grpSpPr>
      <p:sp>
        <p:nvSpPr>
          <p:cNvPr id="157" name="Google Shape;157;p18"/>
          <p:cNvSpPr txBox="1"/>
          <p:nvPr/>
        </p:nvSpPr>
        <p:spPr>
          <a:xfrm>
            <a:off x="222175" y="277200"/>
            <a:ext cx="8250300" cy="461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pl" sz="1800">
                <a:solidFill>
                  <a:srgbClr val="000032"/>
                </a:solidFill>
                <a:latin typeface="Signika"/>
                <a:ea typeface="Signika"/>
                <a:cs typeface="Signika"/>
                <a:sym typeface="Signika"/>
              </a:rPr>
              <a:t>Let’s check the answers.</a:t>
            </a:r>
            <a:endParaRPr b="1" sz="1800">
              <a:solidFill>
                <a:srgbClr val="000032"/>
              </a:solidFill>
              <a:latin typeface="Signika"/>
              <a:ea typeface="Signika"/>
              <a:cs typeface="Signika"/>
              <a:sym typeface="Signika"/>
            </a:endParaRPr>
          </a:p>
        </p:txBody>
      </p:sp>
      <p:sp>
        <p:nvSpPr>
          <p:cNvPr id="158" name="Google Shape;158;p18"/>
          <p:cNvSpPr txBox="1"/>
          <p:nvPr/>
        </p:nvSpPr>
        <p:spPr>
          <a:xfrm>
            <a:off x="1087950" y="1603300"/>
            <a:ext cx="2549700" cy="714300"/>
          </a:xfrm>
          <a:prstGeom prst="rect">
            <a:avLst/>
          </a:prstGeom>
          <a:noFill/>
          <a:ln>
            <a:noFill/>
          </a:ln>
        </p:spPr>
        <p:txBody>
          <a:bodyPr anchorCtr="0" anchor="t" bIns="91425" lIns="91425" spcFirstLastPara="1" rIns="91425" wrap="square" tIns="91425">
            <a:spAutoFit/>
          </a:bodyPr>
          <a:lstStyle/>
          <a:p>
            <a:pPr indent="-330200" lvl="0" marL="457200" rtl="0" algn="l">
              <a:lnSpc>
                <a:spcPct val="115000"/>
              </a:lnSpc>
              <a:spcBef>
                <a:spcPts val="0"/>
              </a:spcBef>
              <a:spcAft>
                <a:spcPts val="0"/>
              </a:spcAft>
              <a:buClr>
                <a:schemeClr val="dk1"/>
              </a:buClr>
              <a:buSzPts val="1600"/>
              <a:buFont typeface="Signika Light"/>
              <a:buChar char="●"/>
            </a:pPr>
            <a:r>
              <a:rPr lang="pl" sz="1600">
                <a:solidFill>
                  <a:schemeClr val="dk1"/>
                </a:solidFill>
                <a:highlight>
                  <a:srgbClr val="FCD56A"/>
                </a:highlight>
                <a:latin typeface="Signika Light"/>
                <a:ea typeface="Signika Light"/>
                <a:cs typeface="Signika Light"/>
                <a:sym typeface="Signika Light"/>
              </a:rPr>
              <a:t>auctions</a:t>
            </a:r>
            <a:endParaRPr sz="1600">
              <a:solidFill>
                <a:schemeClr val="dk1"/>
              </a:solidFill>
              <a:highlight>
                <a:srgbClr val="FCD56A"/>
              </a:highlight>
              <a:latin typeface="Signika Light"/>
              <a:ea typeface="Signika Light"/>
              <a:cs typeface="Signika Light"/>
              <a:sym typeface="Signika Light"/>
            </a:endParaRPr>
          </a:p>
          <a:p>
            <a:pPr indent="-330200" lvl="0" marL="457200" rtl="0" algn="l">
              <a:lnSpc>
                <a:spcPct val="115000"/>
              </a:lnSpc>
              <a:spcBef>
                <a:spcPts val="0"/>
              </a:spcBef>
              <a:spcAft>
                <a:spcPts val="0"/>
              </a:spcAft>
              <a:buClr>
                <a:schemeClr val="dk1"/>
              </a:buClr>
              <a:buSzPts val="1600"/>
              <a:buFont typeface="Signika Light"/>
              <a:buChar char="●"/>
            </a:pPr>
            <a:r>
              <a:rPr lang="pl" sz="1600">
                <a:solidFill>
                  <a:schemeClr val="dk1"/>
                </a:solidFill>
                <a:highlight>
                  <a:srgbClr val="FCD56A"/>
                </a:highlight>
                <a:latin typeface="Signika Light"/>
                <a:ea typeface="Signika Light"/>
                <a:cs typeface="Signika Light"/>
                <a:sym typeface="Signika Light"/>
              </a:rPr>
              <a:t>zShops</a:t>
            </a:r>
            <a:endParaRPr>
              <a:solidFill>
                <a:schemeClr val="dk1"/>
              </a:solidFill>
              <a:highlight>
                <a:srgbClr val="FCD56A"/>
              </a:highlight>
              <a:latin typeface="Signika Light"/>
              <a:ea typeface="Signika Light"/>
              <a:cs typeface="Signika Light"/>
              <a:sym typeface="Signika Light"/>
            </a:endParaRPr>
          </a:p>
        </p:txBody>
      </p:sp>
      <p:sp>
        <p:nvSpPr>
          <p:cNvPr id="159" name="Google Shape;159;p18"/>
          <p:cNvSpPr txBox="1"/>
          <p:nvPr>
            <p:ph idx="12" type="sldNum"/>
          </p:nvPr>
        </p:nvSpPr>
        <p:spPr>
          <a:xfrm>
            <a:off x="8481750" y="4663225"/>
            <a:ext cx="5394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pl"/>
              <a:t>‹#›</a:t>
            </a:fld>
            <a:endParaRPr/>
          </a:p>
        </p:txBody>
      </p:sp>
      <p:sp>
        <p:nvSpPr>
          <p:cNvPr id="160" name="Google Shape;160;p18"/>
          <p:cNvSpPr txBox="1"/>
          <p:nvPr/>
        </p:nvSpPr>
        <p:spPr>
          <a:xfrm>
            <a:off x="4040300" y="1648200"/>
            <a:ext cx="4383600" cy="1847100"/>
          </a:xfrm>
          <a:prstGeom prst="rect">
            <a:avLst/>
          </a:prstGeom>
          <a:noFill/>
          <a:ln>
            <a:noFill/>
          </a:ln>
        </p:spPr>
        <p:txBody>
          <a:bodyPr anchorCtr="0" anchor="t" bIns="91425" lIns="91425" spcFirstLastPara="1" rIns="91425" wrap="square" tIns="91425">
            <a:spAutoFit/>
          </a:bodyPr>
          <a:lstStyle/>
          <a:p>
            <a:pPr indent="-330200" lvl="0" marL="457200" rtl="0" algn="l">
              <a:lnSpc>
                <a:spcPct val="115000"/>
              </a:lnSpc>
              <a:spcBef>
                <a:spcPts val="0"/>
              </a:spcBef>
              <a:spcAft>
                <a:spcPts val="0"/>
              </a:spcAft>
              <a:buClr>
                <a:schemeClr val="dk1"/>
              </a:buClr>
              <a:buSzPts val="1600"/>
              <a:buFont typeface="Signika Light"/>
              <a:buChar char="●"/>
            </a:pPr>
            <a:r>
              <a:rPr lang="pl" sz="1600">
                <a:solidFill>
                  <a:schemeClr val="dk1"/>
                </a:solidFill>
                <a:highlight>
                  <a:srgbClr val="FCD56A"/>
                </a:highlight>
                <a:latin typeface="Signika Light"/>
                <a:ea typeface="Signika Light"/>
                <a:cs typeface="Signika Light"/>
                <a:sym typeface="Signika Light"/>
              </a:rPr>
              <a:t>Marketplace (= third party seller business)</a:t>
            </a:r>
            <a:endParaRPr sz="1600">
              <a:solidFill>
                <a:schemeClr val="dk1"/>
              </a:solidFill>
              <a:highlight>
                <a:srgbClr val="FCD56A"/>
              </a:highlight>
              <a:latin typeface="Signika Light"/>
              <a:ea typeface="Signika Light"/>
              <a:cs typeface="Signika Light"/>
              <a:sym typeface="Signika Light"/>
            </a:endParaRPr>
          </a:p>
          <a:p>
            <a:pPr indent="-330200" lvl="0" marL="457200" rtl="0" algn="l">
              <a:lnSpc>
                <a:spcPct val="115000"/>
              </a:lnSpc>
              <a:spcBef>
                <a:spcPts val="0"/>
              </a:spcBef>
              <a:spcAft>
                <a:spcPts val="0"/>
              </a:spcAft>
              <a:buClr>
                <a:schemeClr val="dk1"/>
              </a:buClr>
              <a:buSzPts val="1600"/>
              <a:buFont typeface="Signika Light"/>
              <a:buChar char="●"/>
            </a:pPr>
            <a:r>
              <a:rPr lang="pl" sz="1600">
                <a:solidFill>
                  <a:schemeClr val="dk1"/>
                </a:solidFill>
                <a:highlight>
                  <a:srgbClr val="FCD56A"/>
                </a:highlight>
                <a:latin typeface="Signika Light"/>
                <a:ea typeface="Signika Light"/>
                <a:cs typeface="Signika Light"/>
                <a:sym typeface="Signika Light"/>
              </a:rPr>
              <a:t>Kindle</a:t>
            </a:r>
            <a:endParaRPr sz="1600">
              <a:solidFill>
                <a:schemeClr val="dk1"/>
              </a:solidFill>
              <a:highlight>
                <a:srgbClr val="FCD56A"/>
              </a:highlight>
              <a:latin typeface="Signika Light"/>
              <a:ea typeface="Signika Light"/>
              <a:cs typeface="Signika Light"/>
              <a:sym typeface="Signika Light"/>
            </a:endParaRPr>
          </a:p>
          <a:p>
            <a:pPr indent="-330200" lvl="0" marL="457200" rtl="0" algn="l">
              <a:lnSpc>
                <a:spcPct val="115000"/>
              </a:lnSpc>
              <a:spcBef>
                <a:spcPts val="0"/>
              </a:spcBef>
              <a:spcAft>
                <a:spcPts val="0"/>
              </a:spcAft>
              <a:buClr>
                <a:schemeClr val="dk1"/>
              </a:buClr>
              <a:buSzPts val="1600"/>
              <a:buFont typeface="Signika Light"/>
              <a:buChar char="●"/>
            </a:pPr>
            <a:r>
              <a:rPr lang="pl" sz="1600">
                <a:solidFill>
                  <a:schemeClr val="dk1"/>
                </a:solidFill>
                <a:highlight>
                  <a:srgbClr val="FCD56A"/>
                </a:highlight>
                <a:latin typeface="Signika Light"/>
                <a:ea typeface="Signika Light"/>
                <a:cs typeface="Signika Light"/>
                <a:sym typeface="Signika Light"/>
              </a:rPr>
              <a:t>Fire TV Stick</a:t>
            </a:r>
            <a:endParaRPr sz="1600">
              <a:solidFill>
                <a:schemeClr val="dk1"/>
              </a:solidFill>
              <a:highlight>
                <a:srgbClr val="FCD56A"/>
              </a:highlight>
              <a:latin typeface="Signika Light"/>
              <a:ea typeface="Signika Light"/>
              <a:cs typeface="Signika Light"/>
              <a:sym typeface="Signika Light"/>
            </a:endParaRPr>
          </a:p>
          <a:p>
            <a:pPr indent="-330200" lvl="0" marL="457200" rtl="0" algn="l">
              <a:lnSpc>
                <a:spcPct val="115000"/>
              </a:lnSpc>
              <a:spcBef>
                <a:spcPts val="0"/>
              </a:spcBef>
              <a:spcAft>
                <a:spcPts val="0"/>
              </a:spcAft>
              <a:buClr>
                <a:schemeClr val="dk1"/>
              </a:buClr>
              <a:buSzPts val="1600"/>
              <a:buFont typeface="Signika Light"/>
              <a:buChar char="●"/>
            </a:pPr>
            <a:r>
              <a:rPr lang="pl" sz="1600">
                <a:solidFill>
                  <a:schemeClr val="dk1"/>
                </a:solidFill>
                <a:highlight>
                  <a:srgbClr val="FCD56A"/>
                </a:highlight>
                <a:latin typeface="Signika Light"/>
                <a:ea typeface="Signika Light"/>
                <a:cs typeface="Signika Light"/>
                <a:sym typeface="Signika Light"/>
              </a:rPr>
              <a:t>Amazon Echo</a:t>
            </a:r>
            <a:endParaRPr sz="1600">
              <a:solidFill>
                <a:schemeClr val="dk1"/>
              </a:solidFill>
              <a:highlight>
                <a:srgbClr val="FCD56A"/>
              </a:highlight>
              <a:latin typeface="Signika Light"/>
              <a:ea typeface="Signika Light"/>
              <a:cs typeface="Signika Light"/>
              <a:sym typeface="Signika Light"/>
            </a:endParaRPr>
          </a:p>
          <a:p>
            <a:pPr indent="-330200" lvl="0" marL="457200" rtl="0" algn="l">
              <a:lnSpc>
                <a:spcPct val="115000"/>
              </a:lnSpc>
              <a:spcBef>
                <a:spcPts val="0"/>
              </a:spcBef>
              <a:spcAft>
                <a:spcPts val="0"/>
              </a:spcAft>
              <a:buClr>
                <a:schemeClr val="dk1"/>
              </a:buClr>
              <a:buSzPts val="1600"/>
              <a:buFont typeface="Signika Light"/>
              <a:buChar char="●"/>
            </a:pPr>
            <a:r>
              <a:rPr lang="pl" sz="1600">
                <a:solidFill>
                  <a:schemeClr val="dk1"/>
                </a:solidFill>
                <a:highlight>
                  <a:srgbClr val="FCD56A"/>
                </a:highlight>
                <a:latin typeface="Signika Light"/>
                <a:ea typeface="Signika Light"/>
                <a:cs typeface="Signika Light"/>
                <a:sym typeface="Signika Light"/>
              </a:rPr>
              <a:t>AWS</a:t>
            </a:r>
            <a:endParaRPr sz="1600">
              <a:solidFill>
                <a:schemeClr val="dk1"/>
              </a:solidFill>
              <a:highlight>
                <a:srgbClr val="FCD56A"/>
              </a:highlight>
              <a:latin typeface="Signika Light"/>
              <a:ea typeface="Signika Light"/>
              <a:cs typeface="Signika Light"/>
              <a:sym typeface="Signika Light"/>
            </a:endParaRPr>
          </a:p>
          <a:p>
            <a:pPr indent="-330200" lvl="0" marL="457200" rtl="0" algn="l">
              <a:lnSpc>
                <a:spcPct val="115000"/>
              </a:lnSpc>
              <a:spcBef>
                <a:spcPts val="0"/>
              </a:spcBef>
              <a:spcAft>
                <a:spcPts val="0"/>
              </a:spcAft>
              <a:buClr>
                <a:schemeClr val="dk1"/>
              </a:buClr>
              <a:buSzPts val="1600"/>
              <a:buFont typeface="Signika Light"/>
              <a:buChar char="●"/>
            </a:pPr>
            <a:r>
              <a:rPr lang="pl" sz="1600">
                <a:solidFill>
                  <a:schemeClr val="dk1"/>
                </a:solidFill>
                <a:highlight>
                  <a:srgbClr val="FCD56A"/>
                </a:highlight>
                <a:latin typeface="Signika Light"/>
                <a:ea typeface="Signika Light"/>
                <a:cs typeface="Signika Light"/>
                <a:sym typeface="Signika Light"/>
              </a:rPr>
              <a:t>Amazon Prime</a:t>
            </a:r>
            <a:endParaRPr>
              <a:solidFill>
                <a:schemeClr val="dk1"/>
              </a:solidFill>
              <a:highlight>
                <a:srgbClr val="FCD56A"/>
              </a:highlight>
              <a:latin typeface="Signika Light"/>
              <a:ea typeface="Signika Light"/>
              <a:cs typeface="Signika Light"/>
              <a:sym typeface="Signika Light"/>
            </a:endParaRPr>
          </a:p>
        </p:txBody>
      </p:sp>
      <p:sp>
        <p:nvSpPr>
          <p:cNvPr id="161" name="Google Shape;161;p18"/>
          <p:cNvSpPr txBox="1"/>
          <p:nvPr/>
        </p:nvSpPr>
        <p:spPr>
          <a:xfrm>
            <a:off x="1209400" y="1172200"/>
            <a:ext cx="1425600" cy="4311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rPr lang="pl" sz="1600">
                <a:solidFill>
                  <a:schemeClr val="dk1"/>
                </a:solidFill>
                <a:latin typeface="Signika Light"/>
                <a:ea typeface="Signika Light"/>
                <a:cs typeface="Signika Light"/>
                <a:sym typeface="Signika Light"/>
              </a:rPr>
              <a:t>Failures:</a:t>
            </a:r>
            <a:endParaRPr>
              <a:solidFill>
                <a:schemeClr val="dk1"/>
              </a:solidFill>
              <a:latin typeface="Signika Light"/>
              <a:ea typeface="Signika Light"/>
              <a:cs typeface="Signika Light"/>
              <a:sym typeface="Signika Light"/>
            </a:endParaRPr>
          </a:p>
        </p:txBody>
      </p:sp>
      <p:sp>
        <p:nvSpPr>
          <p:cNvPr id="162" name="Google Shape;162;p18"/>
          <p:cNvSpPr txBox="1"/>
          <p:nvPr/>
        </p:nvSpPr>
        <p:spPr>
          <a:xfrm>
            <a:off x="4161300" y="1172200"/>
            <a:ext cx="1425600" cy="4311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rPr lang="pl" sz="1600">
                <a:solidFill>
                  <a:schemeClr val="dk1"/>
                </a:solidFill>
                <a:latin typeface="Signika Light"/>
                <a:ea typeface="Signika Light"/>
                <a:cs typeface="Signika Light"/>
                <a:sym typeface="Signika Light"/>
              </a:rPr>
              <a:t>Successes</a:t>
            </a:r>
            <a:r>
              <a:rPr lang="pl" sz="1600">
                <a:solidFill>
                  <a:schemeClr val="dk1"/>
                </a:solidFill>
                <a:latin typeface="Signika Light"/>
                <a:ea typeface="Signika Light"/>
                <a:cs typeface="Signika Light"/>
                <a:sym typeface="Signika Light"/>
              </a:rPr>
              <a:t>:</a:t>
            </a:r>
            <a:endParaRPr>
              <a:solidFill>
                <a:schemeClr val="dk1"/>
              </a:solidFill>
              <a:latin typeface="Signika Light"/>
              <a:ea typeface="Signika Light"/>
              <a:cs typeface="Signika Light"/>
              <a:sym typeface="Signika Light"/>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58">
                                            <p:txEl>
                                              <p:pRg end="0" st="0"/>
                                            </p:txEl>
                                          </p:spTgt>
                                        </p:tgtEl>
                                        <p:attrNameLst>
                                          <p:attrName>style.visibility</p:attrName>
                                        </p:attrNameLst>
                                      </p:cBhvr>
                                      <p:to>
                                        <p:strVal val="visible"/>
                                      </p:to>
                                    </p:set>
                                    <p:animEffect filter="fade" transition="in">
                                      <p:cBhvr>
                                        <p:cTn dur="1000"/>
                                        <p:tgtEl>
                                          <p:spTgt spid="158">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58">
                                            <p:txEl>
                                              <p:pRg end="1" st="1"/>
                                            </p:txEl>
                                          </p:spTgt>
                                        </p:tgtEl>
                                        <p:attrNameLst>
                                          <p:attrName>style.visibility</p:attrName>
                                        </p:attrNameLst>
                                      </p:cBhvr>
                                      <p:to>
                                        <p:strVal val="visible"/>
                                      </p:to>
                                    </p:set>
                                    <p:animEffect filter="fade" transition="in">
                                      <p:cBhvr>
                                        <p:cTn dur="1000"/>
                                        <p:tgtEl>
                                          <p:spTgt spid="158">
                                            <p:txEl>
                                              <p:pRg end="1" st="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60">
                                            <p:txEl>
                                              <p:pRg end="0" st="0"/>
                                            </p:txEl>
                                          </p:spTgt>
                                        </p:tgtEl>
                                        <p:attrNameLst>
                                          <p:attrName>style.visibility</p:attrName>
                                        </p:attrNameLst>
                                      </p:cBhvr>
                                      <p:to>
                                        <p:strVal val="visible"/>
                                      </p:to>
                                    </p:set>
                                    <p:animEffect filter="fade" transition="in">
                                      <p:cBhvr>
                                        <p:cTn dur="1000"/>
                                        <p:tgtEl>
                                          <p:spTgt spid="160">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60">
                                            <p:txEl>
                                              <p:pRg end="1" st="1"/>
                                            </p:txEl>
                                          </p:spTgt>
                                        </p:tgtEl>
                                        <p:attrNameLst>
                                          <p:attrName>style.visibility</p:attrName>
                                        </p:attrNameLst>
                                      </p:cBhvr>
                                      <p:to>
                                        <p:strVal val="visible"/>
                                      </p:to>
                                    </p:set>
                                    <p:animEffect filter="fade" transition="in">
                                      <p:cBhvr>
                                        <p:cTn dur="1000"/>
                                        <p:tgtEl>
                                          <p:spTgt spid="160">
                                            <p:txEl>
                                              <p:pRg end="1" st="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60">
                                            <p:txEl>
                                              <p:pRg end="2" st="2"/>
                                            </p:txEl>
                                          </p:spTgt>
                                        </p:tgtEl>
                                        <p:attrNameLst>
                                          <p:attrName>style.visibility</p:attrName>
                                        </p:attrNameLst>
                                      </p:cBhvr>
                                      <p:to>
                                        <p:strVal val="visible"/>
                                      </p:to>
                                    </p:set>
                                    <p:animEffect filter="fade" transition="in">
                                      <p:cBhvr>
                                        <p:cTn dur="1000"/>
                                        <p:tgtEl>
                                          <p:spTgt spid="160">
                                            <p:txEl>
                                              <p:pRg end="2" st="2"/>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60">
                                            <p:txEl>
                                              <p:pRg end="3" st="3"/>
                                            </p:txEl>
                                          </p:spTgt>
                                        </p:tgtEl>
                                        <p:attrNameLst>
                                          <p:attrName>style.visibility</p:attrName>
                                        </p:attrNameLst>
                                      </p:cBhvr>
                                      <p:to>
                                        <p:strVal val="visible"/>
                                      </p:to>
                                    </p:set>
                                    <p:animEffect filter="fade" transition="in">
                                      <p:cBhvr>
                                        <p:cTn dur="1000"/>
                                        <p:tgtEl>
                                          <p:spTgt spid="160">
                                            <p:txEl>
                                              <p:pRg end="3" st="3"/>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60">
                                            <p:txEl>
                                              <p:pRg end="4" st="4"/>
                                            </p:txEl>
                                          </p:spTgt>
                                        </p:tgtEl>
                                        <p:attrNameLst>
                                          <p:attrName>style.visibility</p:attrName>
                                        </p:attrNameLst>
                                      </p:cBhvr>
                                      <p:to>
                                        <p:strVal val="visible"/>
                                      </p:to>
                                    </p:set>
                                    <p:animEffect filter="fade" transition="in">
                                      <p:cBhvr>
                                        <p:cTn dur="1000"/>
                                        <p:tgtEl>
                                          <p:spTgt spid="160">
                                            <p:txEl>
                                              <p:pRg end="4" st="4"/>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60">
                                            <p:txEl>
                                              <p:pRg end="5" st="5"/>
                                            </p:txEl>
                                          </p:spTgt>
                                        </p:tgtEl>
                                        <p:attrNameLst>
                                          <p:attrName>style.visibility</p:attrName>
                                        </p:attrNameLst>
                                      </p:cBhvr>
                                      <p:to>
                                        <p:strVal val="visible"/>
                                      </p:to>
                                    </p:set>
                                    <p:animEffect filter="fade" transition="in">
                                      <p:cBhvr>
                                        <p:cTn dur="1000"/>
                                        <p:tgtEl>
                                          <p:spTgt spid="160">
                                            <p:txEl>
                                              <p:pRg end="5" st="5"/>
                                            </p:txEl>
                                          </p:spTgt>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6" name="Shape 166"/>
        <p:cNvGrpSpPr/>
        <p:nvPr/>
      </p:nvGrpSpPr>
      <p:grpSpPr>
        <a:xfrm>
          <a:off x="0" y="0"/>
          <a:ext cx="0" cy="0"/>
          <a:chOff x="0" y="0"/>
          <a:chExt cx="0" cy="0"/>
        </a:xfrm>
      </p:grpSpPr>
      <p:sp>
        <p:nvSpPr>
          <p:cNvPr id="167" name="Google Shape;167;p19"/>
          <p:cNvSpPr txBox="1"/>
          <p:nvPr/>
        </p:nvSpPr>
        <p:spPr>
          <a:xfrm>
            <a:off x="572075" y="355725"/>
            <a:ext cx="6638400" cy="361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t/>
            </a:r>
            <a:endParaRPr b="1" sz="1800">
              <a:latin typeface="Raleway"/>
              <a:ea typeface="Raleway"/>
              <a:cs typeface="Raleway"/>
              <a:sym typeface="Raleway"/>
            </a:endParaRPr>
          </a:p>
        </p:txBody>
      </p:sp>
      <p:sp>
        <p:nvSpPr>
          <p:cNvPr id="168" name="Google Shape;168;p19"/>
          <p:cNvSpPr txBox="1"/>
          <p:nvPr/>
        </p:nvSpPr>
        <p:spPr>
          <a:xfrm>
            <a:off x="222175" y="277200"/>
            <a:ext cx="8250300" cy="7389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pl" sz="1800">
                <a:solidFill>
                  <a:srgbClr val="000032"/>
                </a:solidFill>
                <a:latin typeface="Signika"/>
                <a:ea typeface="Signika"/>
                <a:cs typeface="Signika"/>
                <a:sym typeface="Signika"/>
              </a:rPr>
              <a:t>Watch the video again and say if the sentences are true or false.</a:t>
            </a:r>
            <a:endParaRPr b="1" sz="1800">
              <a:solidFill>
                <a:srgbClr val="000032"/>
              </a:solidFill>
              <a:latin typeface="Signika"/>
              <a:ea typeface="Signika"/>
              <a:cs typeface="Signika"/>
              <a:sym typeface="Signika"/>
            </a:endParaRPr>
          </a:p>
          <a:p>
            <a:pPr indent="0" lvl="0" marL="0" rtl="0" algn="l">
              <a:spcBef>
                <a:spcPts val="0"/>
              </a:spcBef>
              <a:spcAft>
                <a:spcPts val="0"/>
              </a:spcAft>
              <a:buNone/>
            </a:pPr>
            <a:r>
              <a:t/>
            </a:r>
            <a:endParaRPr b="1" sz="1800">
              <a:solidFill>
                <a:srgbClr val="000032"/>
              </a:solidFill>
              <a:latin typeface="Signika"/>
              <a:ea typeface="Signika"/>
              <a:cs typeface="Signika"/>
              <a:sym typeface="Signika"/>
            </a:endParaRPr>
          </a:p>
        </p:txBody>
      </p:sp>
      <p:sp>
        <p:nvSpPr>
          <p:cNvPr id="169" name="Google Shape;169;p19"/>
          <p:cNvSpPr txBox="1"/>
          <p:nvPr/>
        </p:nvSpPr>
        <p:spPr>
          <a:xfrm>
            <a:off x="222175" y="936475"/>
            <a:ext cx="4349700" cy="3519600"/>
          </a:xfrm>
          <a:prstGeom prst="rect">
            <a:avLst/>
          </a:prstGeom>
          <a:noFill/>
          <a:ln>
            <a:noFill/>
          </a:ln>
        </p:spPr>
        <p:txBody>
          <a:bodyPr anchorCtr="0" anchor="t" bIns="91425" lIns="91425" spcFirstLastPara="1" rIns="91425" wrap="square" tIns="91425">
            <a:spAutoFit/>
          </a:bodyPr>
          <a:lstStyle/>
          <a:p>
            <a:pPr indent="-317500" lvl="0" marL="457200" rtl="0" algn="l">
              <a:lnSpc>
                <a:spcPct val="115000"/>
              </a:lnSpc>
              <a:spcBef>
                <a:spcPts val="0"/>
              </a:spcBef>
              <a:spcAft>
                <a:spcPts val="0"/>
              </a:spcAft>
              <a:buSzPts val="1400"/>
              <a:buFont typeface="Signika Light"/>
              <a:buAutoNum type="alphaUcPeriod"/>
            </a:pPr>
            <a:r>
              <a:rPr lang="pl">
                <a:latin typeface="Signika Light"/>
                <a:ea typeface="Signika Light"/>
                <a:cs typeface="Signika Light"/>
                <a:sym typeface="Signika Light"/>
              </a:rPr>
              <a:t>Marketplace constitutes 30% of units sold on Amazon. </a:t>
            </a:r>
            <a:endParaRPr>
              <a:latin typeface="Signika Light"/>
              <a:ea typeface="Signika Light"/>
              <a:cs typeface="Signika Light"/>
              <a:sym typeface="Signika Light"/>
            </a:endParaRPr>
          </a:p>
          <a:p>
            <a:pPr indent="-317500" lvl="0" marL="457200" rtl="0" algn="l">
              <a:lnSpc>
                <a:spcPct val="115000"/>
              </a:lnSpc>
              <a:spcBef>
                <a:spcPts val="1000"/>
              </a:spcBef>
              <a:spcAft>
                <a:spcPts val="0"/>
              </a:spcAft>
              <a:buSzPts val="1400"/>
              <a:buFont typeface="Signika Light"/>
              <a:buAutoNum type="alphaUcPeriod"/>
            </a:pPr>
            <a:r>
              <a:rPr lang="pl">
                <a:latin typeface="Signika Light"/>
                <a:ea typeface="Signika Light"/>
                <a:cs typeface="Signika Light"/>
                <a:sym typeface="Signika Light"/>
              </a:rPr>
              <a:t>Amazon is launching few devices on the market. </a:t>
            </a:r>
            <a:endParaRPr>
              <a:latin typeface="Signika Light"/>
              <a:ea typeface="Signika Light"/>
              <a:cs typeface="Signika Light"/>
              <a:sym typeface="Signika Light"/>
            </a:endParaRPr>
          </a:p>
          <a:p>
            <a:pPr indent="-317500" lvl="0" marL="457200" rtl="0" algn="l">
              <a:lnSpc>
                <a:spcPct val="115000"/>
              </a:lnSpc>
              <a:spcBef>
                <a:spcPts val="1000"/>
              </a:spcBef>
              <a:spcAft>
                <a:spcPts val="0"/>
              </a:spcAft>
              <a:buSzPts val="1400"/>
              <a:buFont typeface="Signika Light"/>
              <a:buAutoNum type="alphaUcPeriod"/>
            </a:pPr>
            <a:r>
              <a:rPr lang="pl">
                <a:latin typeface="Signika Light"/>
                <a:ea typeface="Signika Light"/>
                <a:cs typeface="Signika Light"/>
                <a:sym typeface="Signika Light"/>
              </a:rPr>
              <a:t>One of Bezos’s responsibilities is to urge his workers to be bold.</a:t>
            </a:r>
            <a:endParaRPr>
              <a:latin typeface="Signika Light"/>
              <a:ea typeface="Signika Light"/>
              <a:cs typeface="Signika Light"/>
              <a:sym typeface="Signika Light"/>
            </a:endParaRPr>
          </a:p>
          <a:p>
            <a:pPr indent="-317500" lvl="0" marL="457200" rtl="0" algn="l">
              <a:lnSpc>
                <a:spcPct val="115000"/>
              </a:lnSpc>
              <a:spcBef>
                <a:spcPts val="1000"/>
              </a:spcBef>
              <a:spcAft>
                <a:spcPts val="0"/>
              </a:spcAft>
              <a:buSzPts val="1400"/>
              <a:buFont typeface="Signika Light"/>
              <a:buAutoNum type="alphaUcPeriod"/>
            </a:pPr>
            <a:r>
              <a:rPr lang="pl">
                <a:latin typeface="Signika Light"/>
                <a:ea typeface="Signika Light"/>
                <a:cs typeface="Signika Light"/>
                <a:sym typeface="Signika Light"/>
              </a:rPr>
              <a:t>Bezos thinks it’s difficult to encourage people to make brave decisions. </a:t>
            </a:r>
            <a:endParaRPr>
              <a:latin typeface="Signika Light"/>
              <a:ea typeface="Signika Light"/>
              <a:cs typeface="Signika Light"/>
              <a:sym typeface="Signika Light"/>
            </a:endParaRPr>
          </a:p>
          <a:p>
            <a:pPr indent="-317500" lvl="0" marL="457200" rtl="0" algn="l">
              <a:lnSpc>
                <a:spcPct val="115000"/>
              </a:lnSpc>
              <a:spcBef>
                <a:spcPts val="1000"/>
              </a:spcBef>
              <a:spcAft>
                <a:spcPts val="0"/>
              </a:spcAft>
              <a:buSzPts val="1400"/>
              <a:buFont typeface="Signika Light"/>
              <a:buAutoNum type="alphaUcPeriod"/>
            </a:pPr>
            <a:r>
              <a:rPr lang="pl">
                <a:latin typeface="Signika Light"/>
                <a:ea typeface="Signika Light"/>
                <a:cs typeface="Signika Light"/>
                <a:sym typeface="Signika Light"/>
              </a:rPr>
              <a:t>Bezos’s actions at Amazon have never led to any financial losses.</a:t>
            </a:r>
            <a:endParaRPr>
              <a:latin typeface="Signika Light"/>
              <a:ea typeface="Signika Light"/>
              <a:cs typeface="Signika Light"/>
              <a:sym typeface="Signika Light"/>
            </a:endParaRPr>
          </a:p>
          <a:p>
            <a:pPr indent="-317500" lvl="0" marL="457200" rtl="0" algn="l">
              <a:lnSpc>
                <a:spcPct val="115000"/>
              </a:lnSpc>
              <a:spcBef>
                <a:spcPts val="1000"/>
              </a:spcBef>
              <a:spcAft>
                <a:spcPts val="1000"/>
              </a:spcAft>
              <a:buSzPts val="1400"/>
              <a:buFont typeface="Signika Light"/>
              <a:buAutoNum type="alphaUcPeriod"/>
            </a:pPr>
            <a:r>
              <a:rPr lang="pl">
                <a:latin typeface="Signika Light"/>
                <a:ea typeface="Signika Light"/>
                <a:cs typeface="Signika Light"/>
                <a:sym typeface="Signika Light"/>
              </a:rPr>
              <a:t>Companies that don’t embrace failure will become desperate.</a:t>
            </a:r>
            <a:endParaRPr sz="1500">
              <a:solidFill>
                <a:srgbClr val="000032"/>
              </a:solidFill>
              <a:latin typeface="Signika Light"/>
              <a:ea typeface="Signika Light"/>
              <a:cs typeface="Signika Light"/>
              <a:sym typeface="Signika Light"/>
            </a:endParaRPr>
          </a:p>
        </p:txBody>
      </p:sp>
      <p:sp>
        <p:nvSpPr>
          <p:cNvPr id="170" name="Google Shape;170;p19"/>
          <p:cNvSpPr txBox="1"/>
          <p:nvPr>
            <p:ph idx="12" type="sldNum"/>
          </p:nvPr>
        </p:nvSpPr>
        <p:spPr>
          <a:xfrm>
            <a:off x="8481750" y="4663225"/>
            <a:ext cx="5394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pl"/>
              <a:t>‹#›</a:t>
            </a:fld>
            <a:endParaRPr/>
          </a:p>
        </p:txBody>
      </p:sp>
      <p:pic>
        <p:nvPicPr>
          <p:cNvPr id="171" name="Google Shape;171;p19" title="Jeff Bezos on Failures at Amazon">
            <a:hlinkClick r:id="rId3"/>
          </p:cNvPr>
          <p:cNvPicPr preferRelativeResize="0"/>
          <p:nvPr/>
        </p:nvPicPr>
        <p:blipFill>
          <a:blip r:embed="rId4">
            <a:alphaModFix/>
          </a:blip>
          <a:stretch>
            <a:fillRect/>
          </a:stretch>
        </p:blipFill>
        <p:spPr>
          <a:xfrm>
            <a:off x="4635725" y="1016100"/>
            <a:ext cx="4349800" cy="3262350"/>
          </a:xfrm>
          <a:prstGeom prst="rect">
            <a:avLst/>
          </a:prstGeom>
          <a:noFill/>
          <a:ln>
            <a:noFill/>
          </a:ln>
        </p:spPr>
      </p:pic>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5" name="Shape 175"/>
        <p:cNvGrpSpPr/>
        <p:nvPr/>
      </p:nvGrpSpPr>
      <p:grpSpPr>
        <a:xfrm>
          <a:off x="0" y="0"/>
          <a:ext cx="0" cy="0"/>
          <a:chOff x="0" y="0"/>
          <a:chExt cx="0" cy="0"/>
        </a:xfrm>
      </p:grpSpPr>
      <p:sp>
        <p:nvSpPr>
          <p:cNvPr id="176" name="Google Shape;176;p20"/>
          <p:cNvSpPr txBox="1"/>
          <p:nvPr/>
        </p:nvSpPr>
        <p:spPr>
          <a:xfrm>
            <a:off x="572075" y="355725"/>
            <a:ext cx="6638400" cy="361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t/>
            </a:r>
            <a:endParaRPr b="1" sz="1800">
              <a:latin typeface="Raleway"/>
              <a:ea typeface="Raleway"/>
              <a:cs typeface="Raleway"/>
              <a:sym typeface="Raleway"/>
            </a:endParaRPr>
          </a:p>
        </p:txBody>
      </p:sp>
      <p:sp>
        <p:nvSpPr>
          <p:cNvPr id="177" name="Google Shape;177;p20"/>
          <p:cNvSpPr txBox="1"/>
          <p:nvPr/>
        </p:nvSpPr>
        <p:spPr>
          <a:xfrm>
            <a:off x="222175" y="277200"/>
            <a:ext cx="8250300" cy="461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pl" sz="1800">
                <a:solidFill>
                  <a:srgbClr val="000032"/>
                </a:solidFill>
                <a:latin typeface="Signika"/>
                <a:ea typeface="Signika"/>
                <a:cs typeface="Signika"/>
                <a:sym typeface="Signika"/>
              </a:rPr>
              <a:t>Let’s check the answers.</a:t>
            </a:r>
            <a:endParaRPr b="1" sz="1800">
              <a:solidFill>
                <a:srgbClr val="000032"/>
              </a:solidFill>
              <a:latin typeface="Signika"/>
              <a:ea typeface="Signika"/>
              <a:cs typeface="Signika"/>
              <a:sym typeface="Signika"/>
            </a:endParaRPr>
          </a:p>
        </p:txBody>
      </p:sp>
      <p:sp>
        <p:nvSpPr>
          <p:cNvPr id="178" name="Google Shape;178;p20"/>
          <p:cNvSpPr txBox="1"/>
          <p:nvPr>
            <p:ph idx="12" type="sldNum"/>
          </p:nvPr>
        </p:nvSpPr>
        <p:spPr>
          <a:xfrm>
            <a:off x="8481750" y="4663225"/>
            <a:ext cx="5394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pl"/>
              <a:t>‹#›</a:t>
            </a:fld>
            <a:endParaRPr/>
          </a:p>
        </p:txBody>
      </p:sp>
      <p:sp>
        <p:nvSpPr>
          <p:cNvPr id="179" name="Google Shape;179;p20"/>
          <p:cNvSpPr txBox="1"/>
          <p:nvPr/>
        </p:nvSpPr>
        <p:spPr>
          <a:xfrm>
            <a:off x="5161725" y="936475"/>
            <a:ext cx="3427200" cy="32769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Clr>
                <a:schemeClr val="dk1"/>
              </a:buClr>
              <a:buSzPts val="1100"/>
              <a:buFont typeface="Arial"/>
              <a:buNone/>
            </a:pPr>
            <a:r>
              <a:rPr lang="pl">
                <a:solidFill>
                  <a:srgbClr val="000032"/>
                </a:solidFill>
                <a:highlight>
                  <a:srgbClr val="FCD56A"/>
                </a:highlight>
                <a:latin typeface="Signika Light"/>
                <a:ea typeface="Signika Light"/>
                <a:cs typeface="Signika Light"/>
                <a:sym typeface="Signika Light"/>
              </a:rPr>
              <a:t>False, more than 40%.</a:t>
            </a:r>
            <a:endParaRPr>
              <a:solidFill>
                <a:srgbClr val="000032"/>
              </a:solidFill>
              <a:highlight>
                <a:srgbClr val="FCD56A"/>
              </a:highlight>
              <a:latin typeface="Signika Light"/>
              <a:ea typeface="Signika Light"/>
              <a:cs typeface="Signika Light"/>
              <a:sym typeface="Signika Light"/>
            </a:endParaRPr>
          </a:p>
          <a:p>
            <a:pPr indent="0" lvl="0" marL="0" rtl="0" algn="l">
              <a:lnSpc>
                <a:spcPct val="100000"/>
              </a:lnSpc>
              <a:spcBef>
                <a:spcPts val="0"/>
              </a:spcBef>
              <a:spcAft>
                <a:spcPts val="0"/>
              </a:spcAft>
              <a:buClr>
                <a:schemeClr val="dk1"/>
              </a:buClr>
              <a:buSzPts val="1100"/>
              <a:buFont typeface="Arial"/>
              <a:buNone/>
            </a:pPr>
            <a:r>
              <a:t/>
            </a:r>
            <a:endParaRPr>
              <a:solidFill>
                <a:srgbClr val="000032"/>
              </a:solidFill>
              <a:highlight>
                <a:srgbClr val="FCD56A"/>
              </a:highlight>
              <a:latin typeface="Signika Light"/>
              <a:ea typeface="Signika Light"/>
              <a:cs typeface="Signika Light"/>
              <a:sym typeface="Signika Light"/>
            </a:endParaRPr>
          </a:p>
          <a:p>
            <a:pPr indent="0" lvl="0" marL="0" rtl="0" algn="l">
              <a:lnSpc>
                <a:spcPct val="115000"/>
              </a:lnSpc>
              <a:spcBef>
                <a:spcPts val="0"/>
              </a:spcBef>
              <a:spcAft>
                <a:spcPts val="0"/>
              </a:spcAft>
              <a:buClr>
                <a:schemeClr val="dk1"/>
              </a:buClr>
              <a:buSzPts val="1100"/>
              <a:buFont typeface="Arial"/>
              <a:buNone/>
            </a:pPr>
            <a:r>
              <a:rPr lang="pl">
                <a:solidFill>
                  <a:srgbClr val="000032"/>
                </a:solidFill>
                <a:highlight>
                  <a:srgbClr val="FCD56A"/>
                </a:highlight>
                <a:latin typeface="Signika Light"/>
                <a:ea typeface="Signika Light"/>
                <a:cs typeface="Signika Light"/>
                <a:sym typeface="Signika Light"/>
              </a:rPr>
              <a:t>False, there’s a lot of activity going on in their device business. </a:t>
            </a:r>
            <a:endParaRPr>
              <a:solidFill>
                <a:srgbClr val="000032"/>
              </a:solidFill>
              <a:highlight>
                <a:srgbClr val="FCD56A"/>
              </a:highlight>
              <a:latin typeface="Signika Light"/>
              <a:ea typeface="Signika Light"/>
              <a:cs typeface="Signika Light"/>
              <a:sym typeface="Signika Light"/>
            </a:endParaRPr>
          </a:p>
          <a:p>
            <a:pPr indent="0" lvl="0" marL="0" rtl="0" algn="l">
              <a:lnSpc>
                <a:spcPct val="50000"/>
              </a:lnSpc>
              <a:spcBef>
                <a:spcPts val="0"/>
              </a:spcBef>
              <a:spcAft>
                <a:spcPts val="0"/>
              </a:spcAft>
              <a:buClr>
                <a:schemeClr val="dk1"/>
              </a:buClr>
              <a:buSzPts val="1100"/>
              <a:buFont typeface="Arial"/>
              <a:buNone/>
            </a:pPr>
            <a:r>
              <a:t/>
            </a:r>
            <a:endParaRPr>
              <a:solidFill>
                <a:srgbClr val="000032"/>
              </a:solidFill>
              <a:highlight>
                <a:srgbClr val="FCD56A"/>
              </a:highlight>
              <a:latin typeface="Signika Light"/>
              <a:ea typeface="Signika Light"/>
              <a:cs typeface="Signika Light"/>
              <a:sym typeface="Signika Light"/>
            </a:endParaRPr>
          </a:p>
          <a:p>
            <a:pPr indent="0" lvl="0" marL="0" rtl="0" algn="l">
              <a:lnSpc>
                <a:spcPct val="115000"/>
              </a:lnSpc>
              <a:spcBef>
                <a:spcPts val="0"/>
              </a:spcBef>
              <a:spcAft>
                <a:spcPts val="0"/>
              </a:spcAft>
              <a:buClr>
                <a:schemeClr val="dk1"/>
              </a:buClr>
              <a:buSzPts val="1100"/>
              <a:buFont typeface="Arial"/>
              <a:buNone/>
            </a:pPr>
            <a:r>
              <a:rPr lang="pl">
                <a:solidFill>
                  <a:srgbClr val="000032"/>
                </a:solidFill>
                <a:highlight>
                  <a:srgbClr val="FCD56A"/>
                </a:highlight>
                <a:latin typeface="Signika Light"/>
                <a:ea typeface="Signika Light"/>
                <a:cs typeface="Signika Light"/>
                <a:sym typeface="Signika Light"/>
              </a:rPr>
              <a:t>True</a:t>
            </a:r>
            <a:endParaRPr>
              <a:solidFill>
                <a:srgbClr val="000032"/>
              </a:solidFill>
              <a:highlight>
                <a:srgbClr val="FCD56A"/>
              </a:highlight>
              <a:latin typeface="Signika Light"/>
              <a:ea typeface="Signika Light"/>
              <a:cs typeface="Signika Light"/>
              <a:sym typeface="Signika Light"/>
            </a:endParaRPr>
          </a:p>
          <a:p>
            <a:pPr indent="0" lvl="0" marL="0" rtl="0" algn="l">
              <a:lnSpc>
                <a:spcPct val="150000"/>
              </a:lnSpc>
              <a:spcBef>
                <a:spcPts val="0"/>
              </a:spcBef>
              <a:spcAft>
                <a:spcPts val="0"/>
              </a:spcAft>
              <a:buClr>
                <a:schemeClr val="dk1"/>
              </a:buClr>
              <a:buSzPts val="1100"/>
              <a:buFont typeface="Arial"/>
              <a:buNone/>
            </a:pPr>
            <a:r>
              <a:t/>
            </a:r>
            <a:endParaRPr>
              <a:solidFill>
                <a:srgbClr val="000032"/>
              </a:solidFill>
              <a:highlight>
                <a:srgbClr val="FCD56A"/>
              </a:highlight>
              <a:latin typeface="Signika Light"/>
              <a:ea typeface="Signika Light"/>
              <a:cs typeface="Signika Light"/>
              <a:sym typeface="Signika Light"/>
            </a:endParaRPr>
          </a:p>
          <a:p>
            <a:pPr indent="0" lvl="0" marL="0" rtl="0" algn="l">
              <a:lnSpc>
                <a:spcPct val="115000"/>
              </a:lnSpc>
              <a:spcBef>
                <a:spcPts val="0"/>
              </a:spcBef>
              <a:spcAft>
                <a:spcPts val="0"/>
              </a:spcAft>
              <a:buClr>
                <a:schemeClr val="dk1"/>
              </a:buClr>
              <a:buSzPts val="1100"/>
              <a:buFont typeface="Arial"/>
              <a:buNone/>
            </a:pPr>
            <a:r>
              <a:rPr lang="pl">
                <a:solidFill>
                  <a:srgbClr val="000032"/>
                </a:solidFill>
                <a:highlight>
                  <a:srgbClr val="FCD56A"/>
                </a:highlight>
                <a:latin typeface="Signika Light"/>
                <a:ea typeface="Signika Light"/>
                <a:cs typeface="Signika Light"/>
                <a:sym typeface="Signika Light"/>
              </a:rPr>
              <a:t>True</a:t>
            </a:r>
            <a:endParaRPr>
              <a:solidFill>
                <a:srgbClr val="000032"/>
              </a:solidFill>
              <a:highlight>
                <a:srgbClr val="FCD56A"/>
              </a:highlight>
              <a:latin typeface="Signika Light"/>
              <a:ea typeface="Signika Light"/>
              <a:cs typeface="Signika Light"/>
              <a:sym typeface="Signika Light"/>
            </a:endParaRPr>
          </a:p>
          <a:p>
            <a:pPr indent="0" lvl="0" marL="0" rtl="0" algn="l">
              <a:lnSpc>
                <a:spcPct val="150000"/>
              </a:lnSpc>
              <a:spcBef>
                <a:spcPts val="0"/>
              </a:spcBef>
              <a:spcAft>
                <a:spcPts val="0"/>
              </a:spcAft>
              <a:buClr>
                <a:schemeClr val="dk1"/>
              </a:buClr>
              <a:buSzPts val="1100"/>
              <a:buFont typeface="Arial"/>
              <a:buNone/>
            </a:pPr>
            <a:r>
              <a:t/>
            </a:r>
            <a:endParaRPr>
              <a:solidFill>
                <a:srgbClr val="000032"/>
              </a:solidFill>
              <a:highlight>
                <a:srgbClr val="FCD56A"/>
              </a:highlight>
              <a:latin typeface="Signika Light"/>
              <a:ea typeface="Signika Light"/>
              <a:cs typeface="Signika Light"/>
              <a:sym typeface="Signika Light"/>
            </a:endParaRPr>
          </a:p>
          <a:p>
            <a:pPr indent="0" lvl="0" marL="0" rtl="0" algn="l">
              <a:lnSpc>
                <a:spcPct val="115000"/>
              </a:lnSpc>
              <a:spcBef>
                <a:spcPts val="0"/>
              </a:spcBef>
              <a:spcAft>
                <a:spcPts val="0"/>
              </a:spcAft>
              <a:buClr>
                <a:schemeClr val="dk1"/>
              </a:buClr>
              <a:buSzPts val="1100"/>
              <a:buFont typeface="Arial"/>
              <a:buNone/>
            </a:pPr>
            <a:r>
              <a:rPr lang="pl">
                <a:solidFill>
                  <a:srgbClr val="000032"/>
                </a:solidFill>
                <a:highlight>
                  <a:srgbClr val="FCD56A"/>
                </a:highlight>
                <a:latin typeface="Signika Light"/>
                <a:ea typeface="Signika Light"/>
                <a:cs typeface="Signika Light"/>
                <a:sym typeface="Signika Light"/>
              </a:rPr>
              <a:t>False, he has made billions of dollars of failures.</a:t>
            </a:r>
            <a:endParaRPr>
              <a:solidFill>
                <a:srgbClr val="000032"/>
              </a:solidFill>
              <a:highlight>
                <a:srgbClr val="FCD56A"/>
              </a:highlight>
              <a:latin typeface="Signika Light"/>
              <a:ea typeface="Signika Light"/>
              <a:cs typeface="Signika Light"/>
              <a:sym typeface="Signika Light"/>
            </a:endParaRPr>
          </a:p>
          <a:p>
            <a:pPr indent="0" lvl="0" marL="0" rtl="0" algn="l">
              <a:lnSpc>
                <a:spcPct val="80000"/>
              </a:lnSpc>
              <a:spcBef>
                <a:spcPts val="0"/>
              </a:spcBef>
              <a:spcAft>
                <a:spcPts val="0"/>
              </a:spcAft>
              <a:buClr>
                <a:schemeClr val="dk1"/>
              </a:buClr>
              <a:buSzPts val="1100"/>
              <a:buFont typeface="Arial"/>
              <a:buNone/>
            </a:pPr>
            <a:r>
              <a:t/>
            </a:r>
            <a:endParaRPr>
              <a:solidFill>
                <a:srgbClr val="000032"/>
              </a:solidFill>
              <a:highlight>
                <a:srgbClr val="FCD56A"/>
              </a:highlight>
              <a:latin typeface="Signika Light"/>
              <a:ea typeface="Signika Light"/>
              <a:cs typeface="Signika Light"/>
              <a:sym typeface="Signika Light"/>
            </a:endParaRPr>
          </a:p>
          <a:p>
            <a:pPr indent="0" lvl="0" marL="0" rtl="0" algn="l">
              <a:lnSpc>
                <a:spcPct val="115000"/>
              </a:lnSpc>
              <a:spcBef>
                <a:spcPts val="0"/>
              </a:spcBef>
              <a:spcAft>
                <a:spcPts val="0"/>
              </a:spcAft>
              <a:buClr>
                <a:schemeClr val="dk1"/>
              </a:buClr>
              <a:buSzPts val="1100"/>
              <a:buFont typeface="Arial"/>
              <a:buNone/>
            </a:pPr>
            <a:r>
              <a:rPr lang="pl">
                <a:solidFill>
                  <a:srgbClr val="000032"/>
                </a:solidFill>
                <a:highlight>
                  <a:srgbClr val="FCD56A"/>
                </a:highlight>
                <a:latin typeface="Signika Light"/>
                <a:ea typeface="Signika Light"/>
                <a:cs typeface="Signika Light"/>
                <a:sym typeface="Signika Light"/>
              </a:rPr>
              <a:t>True</a:t>
            </a:r>
            <a:endParaRPr>
              <a:solidFill>
                <a:srgbClr val="000032"/>
              </a:solidFill>
              <a:highlight>
                <a:srgbClr val="FCD56A"/>
              </a:highlight>
              <a:latin typeface="Signika Light"/>
              <a:ea typeface="Signika Light"/>
              <a:cs typeface="Signika Light"/>
              <a:sym typeface="Signika Light"/>
            </a:endParaRPr>
          </a:p>
        </p:txBody>
      </p:sp>
      <p:sp>
        <p:nvSpPr>
          <p:cNvPr id="180" name="Google Shape;180;p20"/>
          <p:cNvSpPr txBox="1"/>
          <p:nvPr/>
        </p:nvSpPr>
        <p:spPr>
          <a:xfrm>
            <a:off x="222175" y="936475"/>
            <a:ext cx="4349700" cy="3519600"/>
          </a:xfrm>
          <a:prstGeom prst="rect">
            <a:avLst/>
          </a:prstGeom>
          <a:noFill/>
          <a:ln>
            <a:noFill/>
          </a:ln>
        </p:spPr>
        <p:txBody>
          <a:bodyPr anchorCtr="0" anchor="t" bIns="91425" lIns="91425" spcFirstLastPara="1" rIns="91425" wrap="square" tIns="91425">
            <a:spAutoFit/>
          </a:bodyPr>
          <a:lstStyle/>
          <a:p>
            <a:pPr indent="-317500" lvl="0" marL="457200" rtl="0" algn="l">
              <a:lnSpc>
                <a:spcPct val="115000"/>
              </a:lnSpc>
              <a:spcBef>
                <a:spcPts val="0"/>
              </a:spcBef>
              <a:spcAft>
                <a:spcPts val="0"/>
              </a:spcAft>
              <a:buSzPts val="1400"/>
              <a:buFont typeface="Signika Light"/>
              <a:buAutoNum type="alphaUcPeriod"/>
            </a:pPr>
            <a:r>
              <a:rPr lang="pl">
                <a:latin typeface="Signika Light"/>
                <a:ea typeface="Signika Light"/>
                <a:cs typeface="Signika Light"/>
                <a:sym typeface="Signika Light"/>
              </a:rPr>
              <a:t>Marketplace constitutes 30% of units sold on Amazon. </a:t>
            </a:r>
            <a:endParaRPr>
              <a:latin typeface="Signika Light"/>
              <a:ea typeface="Signika Light"/>
              <a:cs typeface="Signika Light"/>
              <a:sym typeface="Signika Light"/>
            </a:endParaRPr>
          </a:p>
          <a:p>
            <a:pPr indent="-317500" lvl="0" marL="457200" rtl="0" algn="l">
              <a:lnSpc>
                <a:spcPct val="115000"/>
              </a:lnSpc>
              <a:spcBef>
                <a:spcPts val="1000"/>
              </a:spcBef>
              <a:spcAft>
                <a:spcPts val="0"/>
              </a:spcAft>
              <a:buSzPts val="1400"/>
              <a:buFont typeface="Signika Light"/>
              <a:buAutoNum type="alphaUcPeriod"/>
            </a:pPr>
            <a:r>
              <a:rPr lang="pl">
                <a:latin typeface="Signika Light"/>
                <a:ea typeface="Signika Light"/>
                <a:cs typeface="Signika Light"/>
                <a:sym typeface="Signika Light"/>
              </a:rPr>
              <a:t>Amazon is launching few devices on the market. </a:t>
            </a:r>
            <a:endParaRPr>
              <a:latin typeface="Signika Light"/>
              <a:ea typeface="Signika Light"/>
              <a:cs typeface="Signika Light"/>
              <a:sym typeface="Signika Light"/>
            </a:endParaRPr>
          </a:p>
          <a:p>
            <a:pPr indent="-317500" lvl="0" marL="457200" rtl="0" algn="l">
              <a:lnSpc>
                <a:spcPct val="115000"/>
              </a:lnSpc>
              <a:spcBef>
                <a:spcPts val="1000"/>
              </a:spcBef>
              <a:spcAft>
                <a:spcPts val="0"/>
              </a:spcAft>
              <a:buSzPts val="1400"/>
              <a:buFont typeface="Signika Light"/>
              <a:buAutoNum type="alphaUcPeriod"/>
            </a:pPr>
            <a:r>
              <a:rPr lang="pl">
                <a:latin typeface="Signika Light"/>
                <a:ea typeface="Signika Light"/>
                <a:cs typeface="Signika Light"/>
                <a:sym typeface="Signika Light"/>
              </a:rPr>
              <a:t>One of Bezos’s responsibilities is to urge his workers to be bold.</a:t>
            </a:r>
            <a:endParaRPr>
              <a:latin typeface="Signika Light"/>
              <a:ea typeface="Signika Light"/>
              <a:cs typeface="Signika Light"/>
              <a:sym typeface="Signika Light"/>
            </a:endParaRPr>
          </a:p>
          <a:p>
            <a:pPr indent="-317500" lvl="0" marL="457200" rtl="0" algn="l">
              <a:lnSpc>
                <a:spcPct val="115000"/>
              </a:lnSpc>
              <a:spcBef>
                <a:spcPts val="1000"/>
              </a:spcBef>
              <a:spcAft>
                <a:spcPts val="0"/>
              </a:spcAft>
              <a:buSzPts val="1400"/>
              <a:buFont typeface="Signika Light"/>
              <a:buAutoNum type="alphaUcPeriod"/>
            </a:pPr>
            <a:r>
              <a:rPr lang="pl">
                <a:latin typeface="Signika Light"/>
                <a:ea typeface="Signika Light"/>
                <a:cs typeface="Signika Light"/>
                <a:sym typeface="Signika Light"/>
              </a:rPr>
              <a:t>Bezos thinks it’s difficult to encourage people to make brave decisions. </a:t>
            </a:r>
            <a:endParaRPr>
              <a:latin typeface="Signika Light"/>
              <a:ea typeface="Signika Light"/>
              <a:cs typeface="Signika Light"/>
              <a:sym typeface="Signika Light"/>
            </a:endParaRPr>
          </a:p>
          <a:p>
            <a:pPr indent="-317500" lvl="0" marL="457200" rtl="0" algn="l">
              <a:lnSpc>
                <a:spcPct val="115000"/>
              </a:lnSpc>
              <a:spcBef>
                <a:spcPts val="1000"/>
              </a:spcBef>
              <a:spcAft>
                <a:spcPts val="0"/>
              </a:spcAft>
              <a:buSzPts val="1400"/>
              <a:buFont typeface="Signika Light"/>
              <a:buAutoNum type="alphaUcPeriod"/>
            </a:pPr>
            <a:r>
              <a:rPr lang="pl">
                <a:latin typeface="Signika Light"/>
                <a:ea typeface="Signika Light"/>
                <a:cs typeface="Signika Light"/>
                <a:sym typeface="Signika Light"/>
              </a:rPr>
              <a:t>Bezos’s actions at Amazon have never led to any financial losses.</a:t>
            </a:r>
            <a:endParaRPr>
              <a:latin typeface="Signika Light"/>
              <a:ea typeface="Signika Light"/>
              <a:cs typeface="Signika Light"/>
              <a:sym typeface="Signika Light"/>
            </a:endParaRPr>
          </a:p>
          <a:p>
            <a:pPr indent="-317500" lvl="0" marL="457200" rtl="0" algn="l">
              <a:lnSpc>
                <a:spcPct val="115000"/>
              </a:lnSpc>
              <a:spcBef>
                <a:spcPts val="1000"/>
              </a:spcBef>
              <a:spcAft>
                <a:spcPts val="1000"/>
              </a:spcAft>
              <a:buSzPts val="1400"/>
              <a:buFont typeface="Signika Light"/>
              <a:buAutoNum type="alphaUcPeriod"/>
            </a:pPr>
            <a:r>
              <a:rPr lang="pl">
                <a:latin typeface="Signika Light"/>
                <a:ea typeface="Signika Light"/>
                <a:cs typeface="Signika Light"/>
                <a:sym typeface="Signika Light"/>
              </a:rPr>
              <a:t>Companies that don’t embrace failure will become desperate.</a:t>
            </a:r>
            <a:endParaRPr sz="1500">
              <a:solidFill>
                <a:srgbClr val="000032"/>
              </a:solidFill>
              <a:latin typeface="Signika Light"/>
              <a:ea typeface="Signika Light"/>
              <a:cs typeface="Signika Light"/>
              <a:sym typeface="Signika Light"/>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79">
                                            <p:txEl>
                                              <p:pRg end="0" st="0"/>
                                            </p:txEl>
                                          </p:spTgt>
                                        </p:tgtEl>
                                        <p:attrNameLst>
                                          <p:attrName>style.visibility</p:attrName>
                                        </p:attrNameLst>
                                      </p:cBhvr>
                                      <p:to>
                                        <p:strVal val="visible"/>
                                      </p:to>
                                    </p:set>
                                    <p:animEffect filter="fade" transition="in">
                                      <p:cBhvr>
                                        <p:cTn dur="1000"/>
                                        <p:tgtEl>
                                          <p:spTgt spid="179">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79">
                                            <p:txEl>
                                              <p:pRg end="1" st="1"/>
                                            </p:txEl>
                                          </p:spTgt>
                                        </p:tgtEl>
                                        <p:attrNameLst>
                                          <p:attrName>style.visibility</p:attrName>
                                        </p:attrNameLst>
                                      </p:cBhvr>
                                      <p:to>
                                        <p:strVal val="visible"/>
                                      </p:to>
                                    </p:set>
                                    <p:animEffect filter="fade" transition="in">
                                      <p:cBhvr>
                                        <p:cTn dur="1000"/>
                                        <p:tgtEl>
                                          <p:spTgt spid="179">
                                            <p:txEl>
                                              <p:pRg end="1" st="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79">
                                            <p:txEl>
                                              <p:pRg end="2" st="2"/>
                                            </p:txEl>
                                          </p:spTgt>
                                        </p:tgtEl>
                                        <p:attrNameLst>
                                          <p:attrName>style.visibility</p:attrName>
                                        </p:attrNameLst>
                                      </p:cBhvr>
                                      <p:to>
                                        <p:strVal val="visible"/>
                                      </p:to>
                                    </p:set>
                                    <p:animEffect filter="fade" transition="in">
                                      <p:cBhvr>
                                        <p:cTn dur="1000"/>
                                        <p:tgtEl>
                                          <p:spTgt spid="179">
                                            <p:txEl>
                                              <p:pRg end="2" st="2"/>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79">
                                            <p:txEl>
                                              <p:pRg end="3" st="3"/>
                                            </p:txEl>
                                          </p:spTgt>
                                        </p:tgtEl>
                                        <p:attrNameLst>
                                          <p:attrName>style.visibility</p:attrName>
                                        </p:attrNameLst>
                                      </p:cBhvr>
                                      <p:to>
                                        <p:strVal val="visible"/>
                                      </p:to>
                                    </p:set>
                                    <p:animEffect filter="fade" transition="in">
                                      <p:cBhvr>
                                        <p:cTn dur="1000"/>
                                        <p:tgtEl>
                                          <p:spTgt spid="179">
                                            <p:txEl>
                                              <p:pRg end="3" st="3"/>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79">
                                            <p:txEl>
                                              <p:pRg end="4" st="4"/>
                                            </p:txEl>
                                          </p:spTgt>
                                        </p:tgtEl>
                                        <p:attrNameLst>
                                          <p:attrName>style.visibility</p:attrName>
                                        </p:attrNameLst>
                                      </p:cBhvr>
                                      <p:to>
                                        <p:strVal val="visible"/>
                                      </p:to>
                                    </p:set>
                                    <p:animEffect filter="fade" transition="in">
                                      <p:cBhvr>
                                        <p:cTn dur="1000"/>
                                        <p:tgtEl>
                                          <p:spTgt spid="179">
                                            <p:txEl>
                                              <p:pRg end="4" st="4"/>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79">
                                            <p:txEl>
                                              <p:pRg end="5" st="5"/>
                                            </p:txEl>
                                          </p:spTgt>
                                        </p:tgtEl>
                                        <p:attrNameLst>
                                          <p:attrName>style.visibility</p:attrName>
                                        </p:attrNameLst>
                                      </p:cBhvr>
                                      <p:to>
                                        <p:strVal val="visible"/>
                                      </p:to>
                                    </p:set>
                                    <p:animEffect filter="fade" transition="in">
                                      <p:cBhvr>
                                        <p:cTn dur="1000"/>
                                        <p:tgtEl>
                                          <p:spTgt spid="179">
                                            <p:txEl>
                                              <p:pRg end="5" st="5"/>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79">
                                            <p:txEl>
                                              <p:pRg end="6" st="6"/>
                                            </p:txEl>
                                          </p:spTgt>
                                        </p:tgtEl>
                                        <p:attrNameLst>
                                          <p:attrName>style.visibility</p:attrName>
                                        </p:attrNameLst>
                                      </p:cBhvr>
                                      <p:to>
                                        <p:strVal val="visible"/>
                                      </p:to>
                                    </p:set>
                                    <p:animEffect filter="fade" transition="in">
                                      <p:cBhvr>
                                        <p:cTn dur="1000"/>
                                        <p:tgtEl>
                                          <p:spTgt spid="179">
                                            <p:txEl>
                                              <p:pRg end="6" st="6"/>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79">
                                            <p:txEl>
                                              <p:pRg end="7" st="7"/>
                                            </p:txEl>
                                          </p:spTgt>
                                        </p:tgtEl>
                                        <p:attrNameLst>
                                          <p:attrName>style.visibility</p:attrName>
                                        </p:attrNameLst>
                                      </p:cBhvr>
                                      <p:to>
                                        <p:strVal val="visible"/>
                                      </p:to>
                                    </p:set>
                                    <p:animEffect filter="fade" transition="in">
                                      <p:cBhvr>
                                        <p:cTn dur="1000"/>
                                        <p:tgtEl>
                                          <p:spTgt spid="179">
                                            <p:txEl>
                                              <p:pRg end="7" st="7"/>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79">
                                            <p:txEl>
                                              <p:pRg end="8" st="8"/>
                                            </p:txEl>
                                          </p:spTgt>
                                        </p:tgtEl>
                                        <p:attrNameLst>
                                          <p:attrName>style.visibility</p:attrName>
                                        </p:attrNameLst>
                                      </p:cBhvr>
                                      <p:to>
                                        <p:strVal val="visible"/>
                                      </p:to>
                                    </p:set>
                                    <p:animEffect filter="fade" transition="in">
                                      <p:cBhvr>
                                        <p:cTn dur="1000"/>
                                        <p:tgtEl>
                                          <p:spTgt spid="179">
                                            <p:txEl>
                                              <p:pRg end="8" st="8"/>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79">
                                            <p:txEl>
                                              <p:pRg end="9" st="9"/>
                                            </p:txEl>
                                          </p:spTgt>
                                        </p:tgtEl>
                                        <p:attrNameLst>
                                          <p:attrName>style.visibility</p:attrName>
                                        </p:attrNameLst>
                                      </p:cBhvr>
                                      <p:to>
                                        <p:strVal val="visible"/>
                                      </p:to>
                                    </p:set>
                                    <p:animEffect filter="fade" transition="in">
                                      <p:cBhvr>
                                        <p:cTn dur="1000"/>
                                        <p:tgtEl>
                                          <p:spTgt spid="179">
                                            <p:txEl>
                                              <p:pRg end="9" st="9"/>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79">
                                            <p:txEl>
                                              <p:pRg end="10" st="10"/>
                                            </p:txEl>
                                          </p:spTgt>
                                        </p:tgtEl>
                                        <p:attrNameLst>
                                          <p:attrName>style.visibility</p:attrName>
                                        </p:attrNameLst>
                                      </p:cBhvr>
                                      <p:to>
                                        <p:strVal val="visible"/>
                                      </p:to>
                                    </p:set>
                                    <p:animEffect filter="fade" transition="in">
                                      <p:cBhvr>
                                        <p:cTn dur="1000"/>
                                        <p:tgtEl>
                                          <p:spTgt spid="179">
                                            <p:txEl>
                                              <p:pRg end="10" st="10"/>
                                            </p:txEl>
                                          </p:spTgt>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4" name="Shape 184"/>
        <p:cNvGrpSpPr/>
        <p:nvPr/>
      </p:nvGrpSpPr>
      <p:grpSpPr>
        <a:xfrm>
          <a:off x="0" y="0"/>
          <a:ext cx="0" cy="0"/>
          <a:chOff x="0" y="0"/>
          <a:chExt cx="0" cy="0"/>
        </a:xfrm>
      </p:grpSpPr>
      <p:pic>
        <p:nvPicPr>
          <p:cNvPr id="185" name="Google Shape;185;p21"/>
          <p:cNvPicPr preferRelativeResize="0"/>
          <p:nvPr/>
        </p:nvPicPr>
        <p:blipFill>
          <a:blip r:embed="rId3">
            <a:alphaModFix/>
          </a:blip>
          <a:stretch>
            <a:fillRect/>
          </a:stretch>
        </p:blipFill>
        <p:spPr>
          <a:xfrm>
            <a:off x="8121600" y="72000"/>
            <a:ext cx="899550" cy="899550"/>
          </a:xfrm>
          <a:prstGeom prst="rect">
            <a:avLst/>
          </a:prstGeom>
          <a:noFill/>
          <a:ln>
            <a:noFill/>
          </a:ln>
        </p:spPr>
      </p:pic>
      <p:sp>
        <p:nvSpPr>
          <p:cNvPr id="186" name="Google Shape;186;p21"/>
          <p:cNvSpPr txBox="1"/>
          <p:nvPr>
            <p:ph idx="12" type="sldNum"/>
          </p:nvPr>
        </p:nvSpPr>
        <p:spPr>
          <a:xfrm>
            <a:off x="8481750" y="4663225"/>
            <a:ext cx="5394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pl"/>
              <a:t>‹#›</a:t>
            </a:fld>
            <a:endParaRPr/>
          </a:p>
        </p:txBody>
      </p:sp>
      <p:sp>
        <p:nvSpPr>
          <p:cNvPr id="187" name="Google Shape;187;p21"/>
          <p:cNvSpPr txBox="1"/>
          <p:nvPr/>
        </p:nvSpPr>
        <p:spPr>
          <a:xfrm>
            <a:off x="222175" y="277200"/>
            <a:ext cx="7581300" cy="426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pl" sz="1800">
                <a:solidFill>
                  <a:srgbClr val="000032"/>
                </a:solidFill>
                <a:latin typeface="Signika"/>
                <a:ea typeface="Signika"/>
                <a:cs typeface="Signika"/>
                <a:sym typeface="Signika"/>
              </a:rPr>
              <a:t>Discuss the questions.</a:t>
            </a:r>
            <a:endParaRPr b="1" sz="1800">
              <a:solidFill>
                <a:srgbClr val="000032"/>
              </a:solidFill>
              <a:latin typeface="Signika"/>
              <a:ea typeface="Signika"/>
              <a:cs typeface="Signika"/>
              <a:sym typeface="Signika"/>
            </a:endParaRPr>
          </a:p>
        </p:txBody>
      </p:sp>
      <p:sp>
        <p:nvSpPr>
          <p:cNvPr id="188" name="Google Shape;188;p21"/>
          <p:cNvSpPr txBox="1"/>
          <p:nvPr/>
        </p:nvSpPr>
        <p:spPr>
          <a:xfrm>
            <a:off x="1216800" y="918000"/>
            <a:ext cx="6904800" cy="1665300"/>
          </a:xfrm>
          <a:prstGeom prst="rect">
            <a:avLst/>
          </a:prstGeom>
          <a:noFill/>
          <a:ln>
            <a:noFill/>
          </a:ln>
        </p:spPr>
        <p:txBody>
          <a:bodyPr anchorCtr="0" anchor="t" bIns="91425" lIns="91425" spcFirstLastPara="1" rIns="91425" wrap="square" tIns="91425">
            <a:spAutoFit/>
          </a:bodyPr>
          <a:lstStyle/>
          <a:p>
            <a:pPr indent="-330200" lvl="0" marL="457200" rtl="0" algn="l">
              <a:lnSpc>
                <a:spcPct val="115000"/>
              </a:lnSpc>
              <a:spcBef>
                <a:spcPts val="0"/>
              </a:spcBef>
              <a:spcAft>
                <a:spcPts val="0"/>
              </a:spcAft>
              <a:buClr>
                <a:schemeClr val="dk1"/>
              </a:buClr>
              <a:buSzPts val="1600"/>
              <a:buFont typeface="Signika Light"/>
              <a:buChar char="●"/>
            </a:pPr>
            <a:r>
              <a:rPr lang="pl" sz="1600">
                <a:solidFill>
                  <a:schemeClr val="dk1"/>
                </a:solidFill>
                <a:latin typeface="Signika Light"/>
                <a:ea typeface="Signika Light"/>
                <a:cs typeface="Signika Light"/>
                <a:sym typeface="Signika Light"/>
              </a:rPr>
              <a:t>Do you agree with what Jeff Bezos says about failures?</a:t>
            </a:r>
            <a:endParaRPr sz="1600">
              <a:solidFill>
                <a:schemeClr val="dk1"/>
              </a:solidFill>
              <a:latin typeface="Signika Light"/>
              <a:ea typeface="Signika Light"/>
              <a:cs typeface="Signika Light"/>
              <a:sym typeface="Signika Light"/>
            </a:endParaRPr>
          </a:p>
          <a:p>
            <a:pPr indent="-330200" lvl="0" marL="457200" rtl="0" algn="l">
              <a:lnSpc>
                <a:spcPct val="115000"/>
              </a:lnSpc>
              <a:spcBef>
                <a:spcPts val="1000"/>
              </a:spcBef>
              <a:spcAft>
                <a:spcPts val="0"/>
              </a:spcAft>
              <a:buClr>
                <a:schemeClr val="dk1"/>
              </a:buClr>
              <a:buSzPts val="1600"/>
              <a:buFont typeface="Signika Light"/>
              <a:buChar char="●"/>
            </a:pPr>
            <a:r>
              <a:rPr lang="pl" sz="1600">
                <a:solidFill>
                  <a:schemeClr val="dk1"/>
                </a:solidFill>
                <a:latin typeface="Signika Light"/>
                <a:ea typeface="Signika Light"/>
                <a:cs typeface="Signika Light"/>
                <a:sym typeface="Signika Light"/>
              </a:rPr>
              <a:t>Is it true that there are dozens of failures behind every success?</a:t>
            </a:r>
            <a:endParaRPr sz="1600">
              <a:solidFill>
                <a:schemeClr val="dk1"/>
              </a:solidFill>
              <a:latin typeface="Signika Light"/>
              <a:ea typeface="Signika Light"/>
              <a:cs typeface="Signika Light"/>
              <a:sym typeface="Signika Light"/>
            </a:endParaRPr>
          </a:p>
          <a:p>
            <a:pPr indent="-330200" lvl="0" marL="457200" rtl="0" algn="l">
              <a:lnSpc>
                <a:spcPct val="115000"/>
              </a:lnSpc>
              <a:spcBef>
                <a:spcPts val="1000"/>
              </a:spcBef>
              <a:spcAft>
                <a:spcPts val="0"/>
              </a:spcAft>
              <a:buClr>
                <a:schemeClr val="dk1"/>
              </a:buClr>
              <a:buSzPts val="1600"/>
              <a:buFont typeface="Signika Light"/>
              <a:buChar char="●"/>
            </a:pPr>
            <a:r>
              <a:rPr lang="pl" sz="1600">
                <a:solidFill>
                  <a:schemeClr val="dk1"/>
                </a:solidFill>
                <a:latin typeface="Signika Light"/>
                <a:ea typeface="Signika Light"/>
                <a:cs typeface="Signika Light"/>
                <a:sym typeface="Signika Light"/>
              </a:rPr>
              <a:t>Jeff Bezos says that ‘experiments are prone to failure.’ Do you agree?</a:t>
            </a:r>
            <a:endParaRPr sz="1600">
              <a:solidFill>
                <a:schemeClr val="dk1"/>
              </a:solidFill>
              <a:latin typeface="Signika Light"/>
              <a:ea typeface="Signika Light"/>
              <a:cs typeface="Signika Light"/>
              <a:sym typeface="Signika Light"/>
            </a:endParaRPr>
          </a:p>
          <a:p>
            <a:pPr indent="-330200" lvl="0" marL="457200" rtl="0" algn="l">
              <a:lnSpc>
                <a:spcPct val="115000"/>
              </a:lnSpc>
              <a:spcBef>
                <a:spcPts val="1000"/>
              </a:spcBef>
              <a:spcAft>
                <a:spcPts val="1000"/>
              </a:spcAft>
              <a:buClr>
                <a:schemeClr val="dk1"/>
              </a:buClr>
              <a:buSzPts val="1600"/>
              <a:buFont typeface="Signika Light"/>
              <a:buChar char="●"/>
            </a:pPr>
            <a:r>
              <a:rPr lang="pl" sz="1600">
                <a:solidFill>
                  <a:schemeClr val="dk1"/>
                </a:solidFill>
                <a:latin typeface="Signika Light"/>
                <a:ea typeface="Signika Light"/>
                <a:cs typeface="Signika Light"/>
                <a:sym typeface="Signika Light"/>
              </a:rPr>
              <a:t>Do you agree that every company should embrace failure? Why/Why not?</a:t>
            </a:r>
            <a:endParaRPr sz="1600">
              <a:solidFill>
                <a:schemeClr val="dk1"/>
              </a:solidFill>
              <a:latin typeface="Signika Light"/>
              <a:ea typeface="Signika Light"/>
              <a:cs typeface="Signika Light"/>
              <a:sym typeface="Signika Light"/>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2" name="Shape 192"/>
        <p:cNvGrpSpPr/>
        <p:nvPr/>
      </p:nvGrpSpPr>
      <p:grpSpPr>
        <a:xfrm>
          <a:off x="0" y="0"/>
          <a:ext cx="0" cy="0"/>
          <a:chOff x="0" y="0"/>
          <a:chExt cx="0" cy="0"/>
        </a:xfrm>
      </p:grpSpPr>
      <p:sp>
        <p:nvSpPr>
          <p:cNvPr id="193" name="Google Shape;193;p22"/>
          <p:cNvSpPr txBox="1"/>
          <p:nvPr/>
        </p:nvSpPr>
        <p:spPr>
          <a:xfrm flipH="1">
            <a:off x="138000" y="4743300"/>
            <a:ext cx="16959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pl">
                <a:solidFill>
                  <a:schemeClr val="lt1"/>
                </a:solidFill>
                <a:latin typeface="League Spartan"/>
                <a:ea typeface="League Spartan"/>
                <a:cs typeface="League Spartan"/>
                <a:sym typeface="League Spartan"/>
              </a:rPr>
              <a:t>ESL Brains</a:t>
            </a:r>
            <a:endParaRPr b="1">
              <a:solidFill>
                <a:schemeClr val="lt1"/>
              </a:solidFill>
              <a:latin typeface="League Spartan"/>
              <a:ea typeface="League Spartan"/>
              <a:cs typeface="League Spartan"/>
              <a:sym typeface="League Spartan"/>
            </a:endParaRPr>
          </a:p>
        </p:txBody>
      </p:sp>
      <p:sp>
        <p:nvSpPr>
          <p:cNvPr id="194" name="Google Shape;194;p22"/>
          <p:cNvSpPr/>
          <p:nvPr/>
        </p:nvSpPr>
        <p:spPr>
          <a:xfrm>
            <a:off x="0" y="0"/>
            <a:ext cx="65700" cy="51435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5" name="Google Shape;195;p22"/>
          <p:cNvSpPr/>
          <p:nvPr/>
        </p:nvSpPr>
        <p:spPr>
          <a:xfrm>
            <a:off x="9078300" y="0"/>
            <a:ext cx="65700" cy="51435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6" name="Google Shape;196;p22"/>
          <p:cNvSpPr txBox="1"/>
          <p:nvPr/>
        </p:nvSpPr>
        <p:spPr>
          <a:xfrm>
            <a:off x="138050" y="2939250"/>
            <a:ext cx="8334300" cy="7389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pl" sz="3600">
                <a:solidFill>
                  <a:schemeClr val="lt1"/>
                </a:solidFill>
                <a:latin typeface="Signika"/>
                <a:ea typeface="Signika"/>
                <a:cs typeface="Signika"/>
                <a:sym typeface="Signika"/>
              </a:rPr>
              <a:t>Let’s learn some idioms!</a:t>
            </a:r>
            <a:endParaRPr b="1" sz="3600">
              <a:solidFill>
                <a:schemeClr val="lt1"/>
              </a:solidFill>
              <a:latin typeface="Signika"/>
              <a:ea typeface="Signika"/>
              <a:cs typeface="Signika"/>
              <a:sym typeface="Signika"/>
            </a:endParaRPr>
          </a:p>
        </p:txBody>
      </p:sp>
      <p:pic>
        <p:nvPicPr>
          <p:cNvPr id="197" name="Google Shape;197;p22"/>
          <p:cNvPicPr preferRelativeResize="0"/>
          <p:nvPr/>
        </p:nvPicPr>
        <p:blipFill>
          <a:blip r:embed="rId3">
            <a:alphaModFix/>
          </a:blip>
          <a:stretch>
            <a:fillRect/>
          </a:stretch>
        </p:blipFill>
        <p:spPr>
          <a:xfrm>
            <a:off x="8025763" y="135838"/>
            <a:ext cx="781200" cy="781200"/>
          </a:xfrm>
          <a:prstGeom prst="rect">
            <a:avLst/>
          </a:prstGeom>
          <a:noFill/>
          <a:ln>
            <a:noFill/>
          </a:ln>
        </p:spPr>
      </p:pic>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1" name="Shape 201"/>
        <p:cNvGrpSpPr/>
        <p:nvPr/>
      </p:nvGrpSpPr>
      <p:grpSpPr>
        <a:xfrm>
          <a:off x="0" y="0"/>
          <a:ext cx="0" cy="0"/>
          <a:chOff x="0" y="0"/>
          <a:chExt cx="0" cy="0"/>
        </a:xfrm>
      </p:grpSpPr>
      <p:sp>
        <p:nvSpPr>
          <p:cNvPr id="202" name="Google Shape;202;p23"/>
          <p:cNvSpPr txBox="1"/>
          <p:nvPr>
            <p:ph idx="12" type="sldNum"/>
          </p:nvPr>
        </p:nvSpPr>
        <p:spPr>
          <a:xfrm>
            <a:off x="8481750" y="4663225"/>
            <a:ext cx="5394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pl"/>
              <a:t>‹#›</a:t>
            </a:fld>
            <a:endParaRPr/>
          </a:p>
        </p:txBody>
      </p:sp>
      <p:sp>
        <p:nvSpPr>
          <p:cNvPr id="203" name="Google Shape;203;p23"/>
          <p:cNvSpPr txBox="1"/>
          <p:nvPr/>
        </p:nvSpPr>
        <p:spPr>
          <a:xfrm>
            <a:off x="566050" y="1123375"/>
            <a:ext cx="7956900" cy="2798400"/>
          </a:xfrm>
          <a:prstGeom prst="rect">
            <a:avLst/>
          </a:prstGeom>
          <a:noFill/>
          <a:ln>
            <a:noFill/>
          </a:ln>
        </p:spPr>
        <p:txBody>
          <a:bodyPr anchorCtr="0" anchor="t" bIns="91425" lIns="91425" spcFirstLastPara="1" rIns="91425" wrap="square" tIns="91425">
            <a:spAutoFit/>
          </a:bodyPr>
          <a:lstStyle/>
          <a:p>
            <a:pPr indent="-330200" lvl="0" marL="457200" rtl="0" algn="l">
              <a:lnSpc>
                <a:spcPct val="115000"/>
              </a:lnSpc>
              <a:spcBef>
                <a:spcPts val="0"/>
              </a:spcBef>
              <a:spcAft>
                <a:spcPts val="0"/>
              </a:spcAft>
              <a:buClr>
                <a:schemeClr val="dk1"/>
              </a:buClr>
              <a:buSzPts val="1600"/>
              <a:buFont typeface="Signika Light"/>
              <a:buAutoNum type="alphaUcPeriod"/>
            </a:pPr>
            <a:r>
              <a:rPr lang="pl" sz="1600">
                <a:solidFill>
                  <a:schemeClr val="dk1"/>
                </a:solidFill>
                <a:latin typeface="Signika Light"/>
                <a:ea typeface="Signika Light"/>
                <a:cs typeface="Signika Light"/>
                <a:sym typeface="Signika Light"/>
              </a:rPr>
              <a:t>go back to square one                                         1. start something again</a:t>
            </a:r>
            <a:endParaRPr sz="1600">
              <a:solidFill>
                <a:schemeClr val="dk1"/>
              </a:solidFill>
              <a:latin typeface="Signika Light"/>
              <a:ea typeface="Signika Light"/>
              <a:cs typeface="Signika Light"/>
              <a:sym typeface="Signika Light"/>
            </a:endParaRPr>
          </a:p>
          <a:p>
            <a:pPr indent="0" lvl="0" marL="0" rtl="0" algn="l">
              <a:lnSpc>
                <a:spcPct val="115000"/>
              </a:lnSpc>
              <a:spcBef>
                <a:spcPts val="0"/>
              </a:spcBef>
              <a:spcAft>
                <a:spcPts val="0"/>
              </a:spcAft>
              <a:buNone/>
            </a:pPr>
            <a:r>
              <a:rPr lang="pl" sz="1600">
                <a:solidFill>
                  <a:schemeClr val="dk1"/>
                </a:solidFill>
                <a:latin typeface="Signika Light"/>
                <a:ea typeface="Signika Light"/>
                <a:cs typeface="Signika Light"/>
                <a:sym typeface="Signika Light"/>
              </a:rPr>
              <a:t>                                                                                             2. lose everything</a:t>
            </a:r>
            <a:endParaRPr sz="1600">
              <a:solidFill>
                <a:schemeClr val="dk1"/>
              </a:solidFill>
              <a:latin typeface="Signika Light"/>
              <a:ea typeface="Signika Light"/>
              <a:cs typeface="Signika Light"/>
              <a:sym typeface="Signika Light"/>
            </a:endParaRPr>
          </a:p>
          <a:p>
            <a:pPr indent="-330200" lvl="0" marL="457200" rtl="0" algn="l">
              <a:lnSpc>
                <a:spcPct val="115000"/>
              </a:lnSpc>
              <a:spcBef>
                <a:spcPts val="1000"/>
              </a:spcBef>
              <a:spcAft>
                <a:spcPts val="0"/>
              </a:spcAft>
              <a:buClr>
                <a:schemeClr val="dk1"/>
              </a:buClr>
              <a:buSzPts val="1600"/>
              <a:buFont typeface="Signika Light"/>
              <a:buAutoNum type="alphaUcPeriod"/>
            </a:pPr>
            <a:r>
              <a:rPr lang="pl" sz="1600">
                <a:solidFill>
                  <a:schemeClr val="dk1"/>
                </a:solidFill>
                <a:latin typeface="Signika Light"/>
                <a:ea typeface="Signika Light"/>
                <a:cs typeface="Signika Light"/>
                <a:sym typeface="Signika Light"/>
              </a:rPr>
              <a:t>(go down) a blind alley                                        1. an action made without consideration</a:t>
            </a:r>
            <a:endParaRPr sz="1600">
              <a:solidFill>
                <a:schemeClr val="dk1"/>
              </a:solidFill>
              <a:latin typeface="Signika Light"/>
              <a:ea typeface="Signika Light"/>
              <a:cs typeface="Signika Light"/>
              <a:sym typeface="Signika Light"/>
            </a:endParaRPr>
          </a:p>
          <a:p>
            <a:pPr indent="0" lvl="0" marL="0" rtl="0" algn="l">
              <a:lnSpc>
                <a:spcPct val="115000"/>
              </a:lnSpc>
              <a:spcBef>
                <a:spcPts val="0"/>
              </a:spcBef>
              <a:spcAft>
                <a:spcPts val="0"/>
              </a:spcAft>
              <a:buNone/>
            </a:pPr>
            <a:r>
              <a:rPr lang="pl" sz="1600">
                <a:solidFill>
                  <a:schemeClr val="dk1"/>
                </a:solidFill>
                <a:latin typeface="Signika Light"/>
                <a:ea typeface="Signika Light"/>
                <a:cs typeface="Signika Light"/>
                <a:sym typeface="Signika Light"/>
              </a:rPr>
              <a:t>                                                                                             2. an action which leads nowhere</a:t>
            </a:r>
            <a:endParaRPr sz="1600">
              <a:solidFill>
                <a:schemeClr val="dk1"/>
              </a:solidFill>
              <a:latin typeface="Signika Light"/>
              <a:ea typeface="Signika Light"/>
              <a:cs typeface="Signika Light"/>
              <a:sym typeface="Signika Light"/>
            </a:endParaRPr>
          </a:p>
          <a:p>
            <a:pPr indent="-330200" lvl="0" marL="457200" rtl="0" algn="l">
              <a:lnSpc>
                <a:spcPct val="115000"/>
              </a:lnSpc>
              <a:spcBef>
                <a:spcPts val="1000"/>
              </a:spcBef>
              <a:spcAft>
                <a:spcPts val="0"/>
              </a:spcAft>
              <a:buClr>
                <a:schemeClr val="dk1"/>
              </a:buClr>
              <a:buSzPts val="1600"/>
              <a:buFont typeface="Signika Light"/>
              <a:buAutoNum type="alphaUcPeriod"/>
            </a:pPr>
            <a:r>
              <a:rPr lang="pl" sz="1600">
                <a:solidFill>
                  <a:schemeClr val="dk1"/>
                </a:solidFill>
                <a:latin typeface="Signika Light"/>
                <a:ea typeface="Signika Light"/>
                <a:cs typeface="Signika Light"/>
                <a:sym typeface="Signika Light"/>
              </a:rPr>
              <a:t>dash somebody’s hopes                                       1. help someone make something happen</a:t>
            </a:r>
            <a:endParaRPr sz="1600">
              <a:solidFill>
                <a:schemeClr val="dk1"/>
              </a:solidFill>
              <a:latin typeface="Signika Light"/>
              <a:ea typeface="Signika Light"/>
              <a:cs typeface="Signika Light"/>
              <a:sym typeface="Signika Light"/>
            </a:endParaRPr>
          </a:p>
          <a:p>
            <a:pPr indent="0" lvl="0" marL="0" rtl="0" algn="l">
              <a:lnSpc>
                <a:spcPct val="115000"/>
              </a:lnSpc>
              <a:spcBef>
                <a:spcPts val="0"/>
              </a:spcBef>
              <a:spcAft>
                <a:spcPts val="0"/>
              </a:spcAft>
              <a:buNone/>
            </a:pPr>
            <a:r>
              <a:rPr lang="pl" sz="1600">
                <a:solidFill>
                  <a:schemeClr val="dk1"/>
                </a:solidFill>
                <a:latin typeface="Signika Light"/>
                <a:ea typeface="Signika Light"/>
                <a:cs typeface="Signika Light"/>
                <a:sym typeface="Signika Light"/>
              </a:rPr>
              <a:t>                                                                                              2. disillusion someone</a:t>
            </a:r>
            <a:endParaRPr sz="1600">
              <a:solidFill>
                <a:schemeClr val="dk1"/>
              </a:solidFill>
              <a:latin typeface="Signika Light"/>
              <a:ea typeface="Signika Light"/>
              <a:cs typeface="Signika Light"/>
              <a:sym typeface="Signika Light"/>
            </a:endParaRPr>
          </a:p>
          <a:p>
            <a:pPr indent="-330200" lvl="0" marL="457200" rtl="0" algn="l">
              <a:lnSpc>
                <a:spcPct val="115000"/>
              </a:lnSpc>
              <a:spcBef>
                <a:spcPts val="1000"/>
              </a:spcBef>
              <a:spcAft>
                <a:spcPts val="0"/>
              </a:spcAft>
              <a:buClr>
                <a:schemeClr val="dk1"/>
              </a:buClr>
              <a:buSzPts val="1600"/>
              <a:buFont typeface="Signika Light"/>
              <a:buAutoNum type="alphaUcPeriod"/>
            </a:pPr>
            <a:r>
              <a:rPr lang="pl" sz="1600">
                <a:solidFill>
                  <a:schemeClr val="dk1"/>
                </a:solidFill>
                <a:latin typeface="Signika Light"/>
                <a:ea typeface="Signika Light"/>
                <a:cs typeface="Signika Light"/>
                <a:sym typeface="Signika Light"/>
              </a:rPr>
              <a:t>shut up shop                                                           1. close a business</a:t>
            </a:r>
            <a:endParaRPr sz="1600">
              <a:solidFill>
                <a:schemeClr val="dk1"/>
              </a:solidFill>
              <a:latin typeface="Signika Light"/>
              <a:ea typeface="Signika Light"/>
              <a:cs typeface="Signika Light"/>
              <a:sym typeface="Signika Light"/>
            </a:endParaRPr>
          </a:p>
          <a:p>
            <a:pPr indent="0" lvl="0" marL="0" rtl="0" algn="l">
              <a:lnSpc>
                <a:spcPct val="115000"/>
              </a:lnSpc>
              <a:spcBef>
                <a:spcPts val="0"/>
              </a:spcBef>
              <a:spcAft>
                <a:spcPts val="1000"/>
              </a:spcAft>
              <a:buNone/>
            </a:pPr>
            <a:r>
              <a:rPr lang="pl" sz="1600">
                <a:solidFill>
                  <a:schemeClr val="dk1"/>
                </a:solidFill>
                <a:latin typeface="Signika Light"/>
                <a:ea typeface="Signika Light"/>
                <a:cs typeface="Signika Light"/>
                <a:sym typeface="Signika Light"/>
              </a:rPr>
              <a:t>                                                                                              2. stop working</a:t>
            </a:r>
            <a:endParaRPr sz="1600">
              <a:solidFill>
                <a:schemeClr val="dk1"/>
              </a:solidFill>
              <a:latin typeface="Signika Light"/>
              <a:ea typeface="Signika Light"/>
              <a:cs typeface="Signika Light"/>
              <a:sym typeface="Signika Light"/>
            </a:endParaRPr>
          </a:p>
        </p:txBody>
      </p:sp>
      <p:sp>
        <p:nvSpPr>
          <p:cNvPr id="204" name="Google Shape;204;p23"/>
          <p:cNvSpPr txBox="1"/>
          <p:nvPr/>
        </p:nvSpPr>
        <p:spPr>
          <a:xfrm>
            <a:off x="222175" y="277200"/>
            <a:ext cx="8250300" cy="461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pl" sz="1800">
                <a:solidFill>
                  <a:srgbClr val="000032"/>
                </a:solidFill>
                <a:latin typeface="Signika"/>
                <a:ea typeface="Signika"/>
                <a:cs typeface="Signika"/>
                <a:sym typeface="Signika"/>
              </a:rPr>
              <a:t>Choose the correct meanings of the expressions.</a:t>
            </a:r>
            <a:endParaRPr b="1" sz="1800">
              <a:solidFill>
                <a:srgbClr val="000032"/>
              </a:solidFill>
              <a:latin typeface="Signika"/>
              <a:ea typeface="Signika"/>
              <a:cs typeface="Signika"/>
              <a:sym typeface="Signika"/>
            </a:endParaRPr>
          </a:p>
        </p:txBody>
      </p:sp>
      <p:sp>
        <p:nvSpPr>
          <p:cNvPr id="205" name="Google Shape;205;p23"/>
          <p:cNvSpPr/>
          <p:nvPr/>
        </p:nvSpPr>
        <p:spPr>
          <a:xfrm>
            <a:off x="0" y="0"/>
            <a:ext cx="835200" cy="302700"/>
          </a:xfrm>
          <a:prstGeom prst="rect">
            <a:avLst/>
          </a:prstGeom>
          <a:solidFill>
            <a:srgbClr val="FF5C5C"/>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rPr b="1" lang="pl">
                <a:solidFill>
                  <a:schemeClr val="lt1"/>
                </a:solidFill>
                <a:latin typeface="Signika"/>
                <a:ea typeface="Signika"/>
                <a:cs typeface="Signika"/>
                <a:sym typeface="Signika"/>
              </a:rPr>
              <a:t>part 1/2</a:t>
            </a:r>
            <a:endParaRPr>
              <a:solidFill>
                <a:schemeClr val="lt1"/>
              </a:solidFill>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9" name="Shape 209"/>
        <p:cNvGrpSpPr/>
        <p:nvPr/>
      </p:nvGrpSpPr>
      <p:grpSpPr>
        <a:xfrm>
          <a:off x="0" y="0"/>
          <a:ext cx="0" cy="0"/>
          <a:chOff x="0" y="0"/>
          <a:chExt cx="0" cy="0"/>
        </a:xfrm>
      </p:grpSpPr>
      <p:sp>
        <p:nvSpPr>
          <p:cNvPr id="210" name="Google Shape;210;p24"/>
          <p:cNvSpPr txBox="1"/>
          <p:nvPr>
            <p:ph idx="12" type="sldNum"/>
          </p:nvPr>
        </p:nvSpPr>
        <p:spPr>
          <a:xfrm>
            <a:off x="8481750" y="4663225"/>
            <a:ext cx="5394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pl"/>
              <a:t>‹#›</a:t>
            </a:fld>
            <a:endParaRPr/>
          </a:p>
        </p:txBody>
      </p:sp>
      <p:sp>
        <p:nvSpPr>
          <p:cNvPr id="211" name="Google Shape;211;p24"/>
          <p:cNvSpPr txBox="1"/>
          <p:nvPr/>
        </p:nvSpPr>
        <p:spPr>
          <a:xfrm>
            <a:off x="566050" y="1123375"/>
            <a:ext cx="8099100" cy="3364800"/>
          </a:xfrm>
          <a:prstGeom prst="rect">
            <a:avLst/>
          </a:prstGeom>
          <a:noFill/>
          <a:ln>
            <a:noFill/>
          </a:ln>
        </p:spPr>
        <p:txBody>
          <a:bodyPr anchorCtr="0" anchor="t" bIns="91425" lIns="91425" spcFirstLastPara="1" rIns="91425" wrap="square" tIns="91425">
            <a:spAutoFit/>
          </a:bodyPr>
          <a:lstStyle/>
          <a:p>
            <a:pPr indent="-330200" lvl="0" marL="457200" rtl="0" algn="l">
              <a:lnSpc>
                <a:spcPct val="115000"/>
              </a:lnSpc>
              <a:spcBef>
                <a:spcPts val="0"/>
              </a:spcBef>
              <a:spcAft>
                <a:spcPts val="0"/>
              </a:spcAft>
              <a:buClr>
                <a:schemeClr val="dk1"/>
              </a:buClr>
              <a:buSzPts val="1600"/>
              <a:buFont typeface="Signika Light"/>
              <a:buAutoNum type="alphaUcPeriod" startAt="5"/>
            </a:pPr>
            <a:r>
              <a:rPr lang="pl" sz="1600">
                <a:solidFill>
                  <a:schemeClr val="dk1"/>
                </a:solidFill>
                <a:latin typeface="Signika Light"/>
                <a:ea typeface="Signika Light"/>
                <a:cs typeface="Signika Light"/>
                <a:sym typeface="Signika Light"/>
              </a:rPr>
              <a:t>fight a losing battle                                              1. try to do something even though you’re</a:t>
            </a:r>
            <a:endParaRPr sz="1600">
              <a:solidFill>
                <a:schemeClr val="dk1"/>
              </a:solidFill>
              <a:latin typeface="Signika Light"/>
              <a:ea typeface="Signika Light"/>
              <a:cs typeface="Signika Light"/>
              <a:sym typeface="Signika Light"/>
            </a:endParaRPr>
          </a:p>
          <a:p>
            <a:pPr indent="0" lvl="0" marL="0" rtl="0" algn="l">
              <a:lnSpc>
                <a:spcPct val="115000"/>
              </a:lnSpc>
              <a:spcBef>
                <a:spcPts val="0"/>
              </a:spcBef>
              <a:spcAft>
                <a:spcPts val="0"/>
              </a:spcAft>
              <a:buNone/>
            </a:pPr>
            <a:r>
              <a:rPr lang="pl" sz="1600">
                <a:solidFill>
                  <a:schemeClr val="dk1"/>
                </a:solidFill>
                <a:latin typeface="Signika Light"/>
                <a:ea typeface="Signika Light"/>
                <a:cs typeface="Signika Light"/>
                <a:sym typeface="Signika Light"/>
              </a:rPr>
              <a:t>	                                                                                        likely to fail</a:t>
            </a:r>
            <a:endParaRPr sz="1600">
              <a:solidFill>
                <a:schemeClr val="dk1"/>
              </a:solidFill>
              <a:latin typeface="Signika Light"/>
              <a:ea typeface="Signika Light"/>
              <a:cs typeface="Signika Light"/>
              <a:sym typeface="Signika Light"/>
            </a:endParaRPr>
          </a:p>
          <a:p>
            <a:pPr indent="0" lvl="0" marL="0" rtl="0" algn="l">
              <a:lnSpc>
                <a:spcPct val="115000"/>
              </a:lnSpc>
              <a:spcBef>
                <a:spcPts val="0"/>
              </a:spcBef>
              <a:spcAft>
                <a:spcPts val="0"/>
              </a:spcAft>
              <a:buNone/>
            </a:pPr>
            <a:r>
              <a:rPr lang="pl" sz="1600">
                <a:solidFill>
                  <a:schemeClr val="dk1"/>
                </a:solidFill>
                <a:latin typeface="Signika Light"/>
                <a:ea typeface="Signika Light"/>
                <a:cs typeface="Signika Light"/>
                <a:sym typeface="Signika Light"/>
              </a:rPr>
              <a:t>                                                                                             2. win somebody over</a:t>
            </a:r>
            <a:endParaRPr sz="1600">
              <a:solidFill>
                <a:schemeClr val="dk1"/>
              </a:solidFill>
              <a:latin typeface="Signika Light"/>
              <a:ea typeface="Signika Light"/>
              <a:cs typeface="Signika Light"/>
              <a:sym typeface="Signika Light"/>
            </a:endParaRPr>
          </a:p>
          <a:p>
            <a:pPr indent="-330200" lvl="0" marL="457200" rtl="0" algn="l">
              <a:lnSpc>
                <a:spcPct val="115000"/>
              </a:lnSpc>
              <a:spcBef>
                <a:spcPts val="1000"/>
              </a:spcBef>
              <a:spcAft>
                <a:spcPts val="0"/>
              </a:spcAft>
              <a:buClr>
                <a:schemeClr val="dk1"/>
              </a:buClr>
              <a:buSzPts val="1600"/>
              <a:buFont typeface="Signika Light"/>
              <a:buAutoNum type="alphaUcPeriod" startAt="5"/>
            </a:pPr>
            <a:r>
              <a:rPr lang="pl" sz="1600">
                <a:solidFill>
                  <a:schemeClr val="dk1"/>
                </a:solidFill>
                <a:latin typeface="Signika Light"/>
                <a:ea typeface="Signika Light"/>
                <a:cs typeface="Signika Light"/>
                <a:sym typeface="Signika Light"/>
              </a:rPr>
              <a:t>be a recipe for disaster                                        1. be likely to cause failure</a:t>
            </a:r>
            <a:endParaRPr sz="1600">
              <a:solidFill>
                <a:schemeClr val="dk1"/>
              </a:solidFill>
              <a:latin typeface="Signika Light"/>
              <a:ea typeface="Signika Light"/>
              <a:cs typeface="Signika Light"/>
              <a:sym typeface="Signika Light"/>
            </a:endParaRPr>
          </a:p>
          <a:p>
            <a:pPr indent="0" lvl="0" marL="0" rtl="0" algn="l">
              <a:lnSpc>
                <a:spcPct val="115000"/>
              </a:lnSpc>
              <a:spcBef>
                <a:spcPts val="0"/>
              </a:spcBef>
              <a:spcAft>
                <a:spcPts val="0"/>
              </a:spcAft>
              <a:buNone/>
            </a:pPr>
            <a:r>
              <a:rPr lang="pl" sz="1600">
                <a:solidFill>
                  <a:schemeClr val="dk1"/>
                </a:solidFill>
                <a:latin typeface="Signika Light"/>
                <a:ea typeface="Signika Light"/>
                <a:cs typeface="Signika Light"/>
                <a:sym typeface="Signika Light"/>
              </a:rPr>
              <a:t>                                                                                             2. be something which helps solve conflicts</a:t>
            </a:r>
            <a:endParaRPr sz="1600">
              <a:solidFill>
                <a:schemeClr val="dk1"/>
              </a:solidFill>
              <a:latin typeface="Signika Light"/>
              <a:ea typeface="Signika Light"/>
              <a:cs typeface="Signika Light"/>
              <a:sym typeface="Signika Light"/>
            </a:endParaRPr>
          </a:p>
          <a:p>
            <a:pPr indent="-330200" lvl="0" marL="457200" rtl="0" algn="l">
              <a:lnSpc>
                <a:spcPct val="115000"/>
              </a:lnSpc>
              <a:spcBef>
                <a:spcPts val="1000"/>
              </a:spcBef>
              <a:spcAft>
                <a:spcPts val="0"/>
              </a:spcAft>
              <a:buClr>
                <a:schemeClr val="dk1"/>
              </a:buClr>
              <a:buSzPts val="1600"/>
              <a:buFont typeface="Signika Light"/>
              <a:buAutoNum type="alphaUcPeriod" startAt="5"/>
            </a:pPr>
            <a:r>
              <a:rPr lang="pl" sz="1600">
                <a:solidFill>
                  <a:schemeClr val="dk1"/>
                </a:solidFill>
                <a:latin typeface="Signika Light"/>
                <a:ea typeface="Signika Light"/>
                <a:cs typeface="Signika Light"/>
                <a:sym typeface="Signika Light"/>
              </a:rPr>
              <a:t>throw in the towel                                                 1. challenge someone</a:t>
            </a:r>
            <a:endParaRPr sz="1600">
              <a:solidFill>
                <a:schemeClr val="dk1"/>
              </a:solidFill>
              <a:latin typeface="Signika Light"/>
              <a:ea typeface="Signika Light"/>
              <a:cs typeface="Signika Light"/>
              <a:sym typeface="Signika Light"/>
            </a:endParaRPr>
          </a:p>
          <a:p>
            <a:pPr indent="0" lvl="0" marL="0" rtl="0" algn="l">
              <a:lnSpc>
                <a:spcPct val="115000"/>
              </a:lnSpc>
              <a:spcBef>
                <a:spcPts val="0"/>
              </a:spcBef>
              <a:spcAft>
                <a:spcPts val="0"/>
              </a:spcAft>
              <a:buNone/>
            </a:pPr>
            <a:r>
              <a:rPr lang="pl" sz="1600">
                <a:solidFill>
                  <a:schemeClr val="dk1"/>
                </a:solidFill>
                <a:latin typeface="Signika Light"/>
                <a:ea typeface="Signika Light"/>
                <a:cs typeface="Signika Light"/>
                <a:sym typeface="Signika Light"/>
              </a:rPr>
              <a:t>                                                                                              2. give up</a:t>
            </a:r>
            <a:endParaRPr sz="1600">
              <a:solidFill>
                <a:schemeClr val="dk1"/>
              </a:solidFill>
              <a:latin typeface="Signika Light"/>
              <a:ea typeface="Signika Light"/>
              <a:cs typeface="Signika Light"/>
              <a:sym typeface="Signika Light"/>
            </a:endParaRPr>
          </a:p>
          <a:p>
            <a:pPr indent="-330200" lvl="0" marL="457200" rtl="0" algn="l">
              <a:lnSpc>
                <a:spcPct val="115000"/>
              </a:lnSpc>
              <a:spcBef>
                <a:spcPts val="1000"/>
              </a:spcBef>
              <a:spcAft>
                <a:spcPts val="0"/>
              </a:spcAft>
              <a:buClr>
                <a:schemeClr val="dk1"/>
              </a:buClr>
              <a:buSzPts val="1600"/>
              <a:buFont typeface="Signika Light"/>
              <a:buAutoNum type="alphaUcPeriod" startAt="5"/>
            </a:pPr>
            <a:r>
              <a:rPr lang="pl" sz="1600">
                <a:solidFill>
                  <a:schemeClr val="dk1"/>
                </a:solidFill>
                <a:latin typeface="Signika Light"/>
                <a:ea typeface="Signika Light"/>
                <a:cs typeface="Signika Light"/>
                <a:sym typeface="Signika Light"/>
              </a:rPr>
              <a:t>a lose-lose situation                                             1. a bad situation for everybody involved</a:t>
            </a:r>
            <a:endParaRPr sz="1600">
              <a:solidFill>
                <a:schemeClr val="dk1"/>
              </a:solidFill>
              <a:latin typeface="Signika Light"/>
              <a:ea typeface="Signika Light"/>
              <a:cs typeface="Signika Light"/>
              <a:sym typeface="Signika Light"/>
            </a:endParaRPr>
          </a:p>
          <a:p>
            <a:pPr indent="0" lvl="0" marL="0" rtl="0" algn="l">
              <a:lnSpc>
                <a:spcPct val="115000"/>
              </a:lnSpc>
              <a:spcBef>
                <a:spcPts val="0"/>
              </a:spcBef>
              <a:spcAft>
                <a:spcPts val="0"/>
              </a:spcAft>
              <a:buNone/>
            </a:pPr>
            <a:r>
              <a:rPr lang="pl" sz="1600">
                <a:solidFill>
                  <a:schemeClr val="dk1"/>
                </a:solidFill>
                <a:latin typeface="Signika Light"/>
                <a:ea typeface="Signika Light"/>
                <a:cs typeface="Signika Light"/>
                <a:sym typeface="Signika Light"/>
              </a:rPr>
              <a:t>                                                                                              2. a situation that may turn out well despite </a:t>
            </a:r>
            <a:endParaRPr sz="1600">
              <a:solidFill>
                <a:schemeClr val="dk1"/>
              </a:solidFill>
              <a:latin typeface="Signika Light"/>
              <a:ea typeface="Signika Light"/>
              <a:cs typeface="Signika Light"/>
              <a:sym typeface="Signika Light"/>
            </a:endParaRPr>
          </a:p>
          <a:p>
            <a:pPr indent="0" lvl="0" marL="0" rtl="0" algn="l">
              <a:lnSpc>
                <a:spcPct val="115000"/>
              </a:lnSpc>
              <a:spcBef>
                <a:spcPts val="0"/>
              </a:spcBef>
              <a:spcAft>
                <a:spcPts val="0"/>
              </a:spcAft>
              <a:buNone/>
            </a:pPr>
            <a:r>
              <a:rPr lang="pl" sz="1600">
                <a:solidFill>
                  <a:schemeClr val="dk1"/>
                </a:solidFill>
                <a:latin typeface="Signika Light"/>
                <a:ea typeface="Signika Light"/>
                <a:cs typeface="Signika Light"/>
                <a:sym typeface="Signika Light"/>
              </a:rPr>
              <a:t>                                                                                                  expectations</a:t>
            </a:r>
            <a:endParaRPr sz="1600">
              <a:solidFill>
                <a:schemeClr val="dk1"/>
              </a:solidFill>
              <a:latin typeface="Signika Light"/>
              <a:ea typeface="Signika Light"/>
              <a:cs typeface="Signika Light"/>
              <a:sym typeface="Signika Light"/>
            </a:endParaRPr>
          </a:p>
        </p:txBody>
      </p:sp>
      <p:sp>
        <p:nvSpPr>
          <p:cNvPr id="212" name="Google Shape;212;p24"/>
          <p:cNvSpPr txBox="1"/>
          <p:nvPr/>
        </p:nvSpPr>
        <p:spPr>
          <a:xfrm>
            <a:off x="222175" y="277200"/>
            <a:ext cx="8250300" cy="461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pl" sz="1800">
                <a:solidFill>
                  <a:srgbClr val="000032"/>
                </a:solidFill>
                <a:latin typeface="Signika"/>
                <a:ea typeface="Signika"/>
                <a:cs typeface="Signika"/>
                <a:sym typeface="Signika"/>
              </a:rPr>
              <a:t>Choose the correct meanings of the expressions.</a:t>
            </a:r>
            <a:endParaRPr b="1" sz="1800">
              <a:solidFill>
                <a:srgbClr val="000032"/>
              </a:solidFill>
              <a:latin typeface="Signika"/>
              <a:ea typeface="Signika"/>
              <a:cs typeface="Signika"/>
              <a:sym typeface="Signika"/>
            </a:endParaRPr>
          </a:p>
        </p:txBody>
      </p:sp>
      <p:sp>
        <p:nvSpPr>
          <p:cNvPr id="213" name="Google Shape;213;p24"/>
          <p:cNvSpPr/>
          <p:nvPr/>
        </p:nvSpPr>
        <p:spPr>
          <a:xfrm>
            <a:off x="0" y="0"/>
            <a:ext cx="835200" cy="302700"/>
          </a:xfrm>
          <a:prstGeom prst="rect">
            <a:avLst/>
          </a:prstGeom>
          <a:solidFill>
            <a:srgbClr val="FF5C5C"/>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rPr b="1" lang="pl">
                <a:solidFill>
                  <a:schemeClr val="lt1"/>
                </a:solidFill>
                <a:latin typeface="Signika"/>
                <a:ea typeface="Signika"/>
                <a:cs typeface="Signika"/>
                <a:sym typeface="Signika"/>
              </a:rPr>
              <a:t>part 2/2</a:t>
            </a:r>
            <a:endParaRPr>
              <a:solidFill>
                <a:schemeClr val="lt1"/>
              </a:solidFill>
            </a:endParaRP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7" name="Shape 217"/>
        <p:cNvGrpSpPr/>
        <p:nvPr/>
      </p:nvGrpSpPr>
      <p:grpSpPr>
        <a:xfrm>
          <a:off x="0" y="0"/>
          <a:ext cx="0" cy="0"/>
          <a:chOff x="0" y="0"/>
          <a:chExt cx="0" cy="0"/>
        </a:xfrm>
      </p:grpSpPr>
      <p:sp>
        <p:nvSpPr>
          <p:cNvPr id="218" name="Google Shape;218;p25"/>
          <p:cNvSpPr/>
          <p:nvPr/>
        </p:nvSpPr>
        <p:spPr>
          <a:xfrm>
            <a:off x="4958250" y="1211575"/>
            <a:ext cx="1971000" cy="254700"/>
          </a:xfrm>
          <a:prstGeom prst="rect">
            <a:avLst/>
          </a:prstGeom>
          <a:solidFill>
            <a:srgbClr val="60AE92">
              <a:alpha val="7976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highlight>
                <a:srgbClr val="FCD56A"/>
              </a:highlight>
            </a:endParaRPr>
          </a:p>
        </p:txBody>
      </p:sp>
      <p:sp>
        <p:nvSpPr>
          <p:cNvPr id="219" name="Google Shape;219;p25"/>
          <p:cNvSpPr/>
          <p:nvPr/>
        </p:nvSpPr>
        <p:spPr>
          <a:xfrm>
            <a:off x="4958250" y="2183775"/>
            <a:ext cx="2760300" cy="254700"/>
          </a:xfrm>
          <a:prstGeom prst="rect">
            <a:avLst/>
          </a:prstGeom>
          <a:solidFill>
            <a:srgbClr val="60AE92">
              <a:alpha val="7976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highlight>
                <a:srgbClr val="FCD56A"/>
              </a:highlight>
            </a:endParaRPr>
          </a:p>
        </p:txBody>
      </p:sp>
      <p:sp>
        <p:nvSpPr>
          <p:cNvPr id="220" name="Google Shape;220;p25"/>
          <p:cNvSpPr/>
          <p:nvPr/>
        </p:nvSpPr>
        <p:spPr>
          <a:xfrm>
            <a:off x="5012925" y="2884375"/>
            <a:ext cx="1861500" cy="254700"/>
          </a:xfrm>
          <a:prstGeom prst="rect">
            <a:avLst/>
          </a:prstGeom>
          <a:solidFill>
            <a:srgbClr val="60AE92">
              <a:alpha val="7976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highlight>
                <a:srgbClr val="FCD56A"/>
              </a:highlight>
            </a:endParaRPr>
          </a:p>
        </p:txBody>
      </p:sp>
      <p:sp>
        <p:nvSpPr>
          <p:cNvPr id="221" name="Google Shape;221;p25"/>
          <p:cNvSpPr/>
          <p:nvPr/>
        </p:nvSpPr>
        <p:spPr>
          <a:xfrm>
            <a:off x="5012925" y="3253725"/>
            <a:ext cx="1573500" cy="254700"/>
          </a:xfrm>
          <a:prstGeom prst="rect">
            <a:avLst/>
          </a:prstGeom>
          <a:solidFill>
            <a:srgbClr val="60AE92">
              <a:alpha val="7976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highlight>
                <a:srgbClr val="FCD56A"/>
              </a:highlight>
            </a:endParaRPr>
          </a:p>
        </p:txBody>
      </p:sp>
      <p:sp>
        <p:nvSpPr>
          <p:cNvPr id="222" name="Google Shape;222;p25"/>
          <p:cNvSpPr txBox="1"/>
          <p:nvPr/>
        </p:nvSpPr>
        <p:spPr>
          <a:xfrm>
            <a:off x="566050" y="1123375"/>
            <a:ext cx="7956900" cy="2798400"/>
          </a:xfrm>
          <a:prstGeom prst="rect">
            <a:avLst/>
          </a:prstGeom>
          <a:noFill/>
          <a:ln>
            <a:noFill/>
          </a:ln>
        </p:spPr>
        <p:txBody>
          <a:bodyPr anchorCtr="0" anchor="t" bIns="91425" lIns="91425" spcFirstLastPara="1" rIns="91425" wrap="square" tIns="91425">
            <a:spAutoFit/>
          </a:bodyPr>
          <a:lstStyle/>
          <a:p>
            <a:pPr indent="-330200" lvl="0" marL="457200" rtl="0" algn="l">
              <a:lnSpc>
                <a:spcPct val="115000"/>
              </a:lnSpc>
              <a:spcBef>
                <a:spcPts val="0"/>
              </a:spcBef>
              <a:spcAft>
                <a:spcPts val="0"/>
              </a:spcAft>
              <a:buClr>
                <a:schemeClr val="dk1"/>
              </a:buClr>
              <a:buSzPts val="1600"/>
              <a:buFont typeface="Signika Light"/>
              <a:buAutoNum type="alphaUcPeriod"/>
            </a:pPr>
            <a:r>
              <a:rPr lang="pl" sz="1600">
                <a:solidFill>
                  <a:schemeClr val="dk1"/>
                </a:solidFill>
                <a:latin typeface="Signika Light"/>
                <a:ea typeface="Signika Light"/>
                <a:cs typeface="Signika Light"/>
                <a:sym typeface="Signika Light"/>
              </a:rPr>
              <a:t>go back to square one                                         1. start something again</a:t>
            </a:r>
            <a:endParaRPr sz="1600">
              <a:solidFill>
                <a:schemeClr val="dk1"/>
              </a:solidFill>
              <a:latin typeface="Signika Light"/>
              <a:ea typeface="Signika Light"/>
              <a:cs typeface="Signika Light"/>
              <a:sym typeface="Signika Light"/>
            </a:endParaRPr>
          </a:p>
          <a:p>
            <a:pPr indent="0" lvl="0" marL="0" rtl="0" algn="l">
              <a:lnSpc>
                <a:spcPct val="115000"/>
              </a:lnSpc>
              <a:spcBef>
                <a:spcPts val="0"/>
              </a:spcBef>
              <a:spcAft>
                <a:spcPts val="0"/>
              </a:spcAft>
              <a:buNone/>
            </a:pPr>
            <a:r>
              <a:rPr lang="pl" sz="1600">
                <a:solidFill>
                  <a:schemeClr val="dk1"/>
                </a:solidFill>
                <a:latin typeface="Signika Light"/>
                <a:ea typeface="Signika Light"/>
                <a:cs typeface="Signika Light"/>
                <a:sym typeface="Signika Light"/>
              </a:rPr>
              <a:t>                                                                                             2. lose everything</a:t>
            </a:r>
            <a:endParaRPr sz="1600">
              <a:solidFill>
                <a:schemeClr val="dk1"/>
              </a:solidFill>
              <a:latin typeface="Signika Light"/>
              <a:ea typeface="Signika Light"/>
              <a:cs typeface="Signika Light"/>
              <a:sym typeface="Signika Light"/>
            </a:endParaRPr>
          </a:p>
          <a:p>
            <a:pPr indent="-330200" lvl="0" marL="457200" rtl="0" algn="l">
              <a:lnSpc>
                <a:spcPct val="115000"/>
              </a:lnSpc>
              <a:spcBef>
                <a:spcPts val="1000"/>
              </a:spcBef>
              <a:spcAft>
                <a:spcPts val="0"/>
              </a:spcAft>
              <a:buClr>
                <a:schemeClr val="dk1"/>
              </a:buClr>
              <a:buSzPts val="1600"/>
              <a:buFont typeface="Signika Light"/>
              <a:buAutoNum type="alphaUcPeriod"/>
            </a:pPr>
            <a:r>
              <a:rPr lang="pl" sz="1600">
                <a:solidFill>
                  <a:schemeClr val="dk1"/>
                </a:solidFill>
                <a:latin typeface="Signika Light"/>
                <a:ea typeface="Signika Light"/>
                <a:cs typeface="Signika Light"/>
                <a:sym typeface="Signika Light"/>
              </a:rPr>
              <a:t>(go down) a blind alley                                        1. an action made without consideration</a:t>
            </a:r>
            <a:endParaRPr sz="1600">
              <a:solidFill>
                <a:schemeClr val="dk1"/>
              </a:solidFill>
              <a:latin typeface="Signika Light"/>
              <a:ea typeface="Signika Light"/>
              <a:cs typeface="Signika Light"/>
              <a:sym typeface="Signika Light"/>
            </a:endParaRPr>
          </a:p>
          <a:p>
            <a:pPr indent="0" lvl="0" marL="0" rtl="0" algn="l">
              <a:lnSpc>
                <a:spcPct val="115000"/>
              </a:lnSpc>
              <a:spcBef>
                <a:spcPts val="0"/>
              </a:spcBef>
              <a:spcAft>
                <a:spcPts val="0"/>
              </a:spcAft>
              <a:buNone/>
            </a:pPr>
            <a:r>
              <a:rPr lang="pl" sz="1600">
                <a:solidFill>
                  <a:schemeClr val="dk1"/>
                </a:solidFill>
                <a:latin typeface="Signika Light"/>
                <a:ea typeface="Signika Light"/>
                <a:cs typeface="Signika Light"/>
                <a:sym typeface="Signika Light"/>
              </a:rPr>
              <a:t>                                                                                             2. an action which leads nowhere</a:t>
            </a:r>
            <a:endParaRPr sz="1600">
              <a:solidFill>
                <a:schemeClr val="dk1"/>
              </a:solidFill>
              <a:latin typeface="Signika Light"/>
              <a:ea typeface="Signika Light"/>
              <a:cs typeface="Signika Light"/>
              <a:sym typeface="Signika Light"/>
            </a:endParaRPr>
          </a:p>
          <a:p>
            <a:pPr indent="-330200" lvl="0" marL="457200" rtl="0" algn="l">
              <a:lnSpc>
                <a:spcPct val="115000"/>
              </a:lnSpc>
              <a:spcBef>
                <a:spcPts val="1000"/>
              </a:spcBef>
              <a:spcAft>
                <a:spcPts val="0"/>
              </a:spcAft>
              <a:buClr>
                <a:schemeClr val="dk1"/>
              </a:buClr>
              <a:buSzPts val="1600"/>
              <a:buFont typeface="Signika Light"/>
              <a:buAutoNum type="alphaUcPeriod"/>
            </a:pPr>
            <a:r>
              <a:rPr lang="pl" sz="1600">
                <a:solidFill>
                  <a:schemeClr val="dk1"/>
                </a:solidFill>
                <a:latin typeface="Signika Light"/>
                <a:ea typeface="Signika Light"/>
                <a:cs typeface="Signika Light"/>
                <a:sym typeface="Signika Light"/>
              </a:rPr>
              <a:t>dash somebody’s hopes                                       1. help someone make something happen</a:t>
            </a:r>
            <a:endParaRPr sz="1600">
              <a:solidFill>
                <a:schemeClr val="dk1"/>
              </a:solidFill>
              <a:latin typeface="Signika Light"/>
              <a:ea typeface="Signika Light"/>
              <a:cs typeface="Signika Light"/>
              <a:sym typeface="Signika Light"/>
            </a:endParaRPr>
          </a:p>
          <a:p>
            <a:pPr indent="0" lvl="0" marL="0" rtl="0" algn="l">
              <a:lnSpc>
                <a:spcPct val="115000"/>
              </a:lnSpc>
              <a:spcBef>
                <a:spcPts val="0"/>
              </a:spcBef>
              <a:spcAft>
                <a:spcPts val="0"/>
              </a:spcAft>
              <a:buNone/>
            </a:pPr>
            <a:r>
              <a:rPr lang="pl" sz="1600">
                <a:solidFill>
                  <a:schemeClr val="dk1"/>
                </a:solidFill>
                <a:latin typeface="Signika Light"/>
                <a:ea typeface="Signika Light"/>
                <a:cs typeface="Signika Light"/>
                <a:sym typeface="Signika Light"/>
              </a:rPr>
              <a:t>                                                                                              2. disillusion someone</a:t>
            </a:r>
            <a:endParaRPr sz="1600">
              <a:solidFill>
                <a:schemeClr val="dk1"/>
              </a:solidFill>
              <a:latin typeface="Signika Light"/>
              <a:ea typeface="Signika Light"/>
              <a:cs typeface="Signika Light"/>
              <a:sym typeface="Signika Light"/>
            </a:endParaRPr>
          </a:p>
          <a:p>
            <a:pPr indent="-330200" lvl="0" marL="457200" rtl="0" algn="l">
              <a:lnSpc>
                <a:spcPct val="115000"/>
              </a:lnSpc>
              <a:spcBef>
                <a:spcPts val="1000"/>
              </a:spcBef>
              <a:spcAft>
                <a:spcPts val="0"/>
              </a:spcAft>
              <a:buClr>
                <a:schemeClr val="dk1"/>
              </a:buClr>
              <a:buSzPts val="1600"/>
              <a:buFont typeface="Signika Light"/>
              <a:buAutoNum type="alphaUcPeriod"/>
            </a:pPr>
            <a:r>
              <a:rPr lang="pl" sz="1600">
                <a:solidFill>
                  <a:schemeClr val="dk1"/>
                </a:solidFill>
                <a:latin typeface="Signika Light"/>
                <a:ea typeface="Signika Light"/>
                <a:cs typeface="Signika Light"/>
                <a:sym typeface="Signika Light"/>
              </a:rPr>
              <a:t>shut up shop                                                           1. close a business</a:t>
            </a:r>
            <a:endParaRPr sz="1600">
              <a:solidFill>
                <a:schemeClr val="dk1"/>
              </a:solidFill>
              <a:latin typeface="Signika Light"/>
              <a:ea typeface="Signika Light"/>
              <a:cs typeface="Signika Light"/>
              <a:sym typeface="Signika Light"/>
            </a:endParaRPr>
          </a:p>
          <a:p>
            <a:pPr indent="0" lvl="0" marL="0" rtl="0" algn="l">
              <a:lnSpc>
                <a:spcPct val="115000"/>
              </a:lnSpc>
              <a:spcBef>
                <a:spcPts val="0"/>
              </a:spcBef>
              <a:spcAft>
                <a:spcPts val="1000"/>
              </a:spcAft>
              <a:buNone/>
            </a:pPr>
            <a:r>
              <a:rPr lang="pl" sz="1600">
                <a:solidFill>
                  <a:schemeClr val="dk1"/>
                </a:solidFill>
                <a:latin typeface="Signika Light"/>
                <a:ea typeface="Signika Light"/>
                <a:cs typeface="Signika Light"/>
                <a:sym typeface="Signika Light"/>
              </a:rPr>
              <a:t>                                                                                              2. stop working</a:t>
            </a:r>
            <a:endParaRPr sz="1600">
              <a:solidFill>
                <a:schemeClr val="dk1"/>
              </a:solidFill>
              <a:latin typeface="Signika Light"/>
              <a:ea typeface="Signika Light"/>
              <a:cs typeface="Signika Light"/>
              <a:sym typeface="Signika Light"/>
            </a:endParaRPr>
          </a:p>
        </p:txBody>
      </p:sp>
      <p:sp>
        <p:nvSpPr>
          <p:cNvPr id="223" name="Google Shape;223;p25"/>
          <p:cNvSpPr txBox="1"/>
          <p:nvPr>
            <p:ph idx="12" type="sldNum"/>
          </p:nvPr>
        </p:nvSpPr>
        <p:spPr>
          <a:xfrm>
            <a:off x="8481750" y="4663225"/>
            <a:ext cx="5394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pl"/>
              <a:t>‹#›</a:t>
            </a:fld>
            <a:endParaRPr/>
          </a:p>
        </p:txBody>
      </p:sp>
      <p:sp>
        <p:nvSpPr>
          <p:cNvPr id="224" name="Google Shape;224;p25"/>
          <p:cNvSpPr txBox="1"/>
          <p:nvPr/>
        </p:nvSpPr>
        <p:spPr>
          <a:xfrm>
            <a:off x="222175" y="277200"/>
            <a:ext cx="8250300" cy="461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pl" sz="1800">
                <a:solidFill>
                  <a:srgbClr val="000032"/>
                </a:solidFill>
                <a:latin typeface="Signika"/>
                <a:ea typeface="Signika"/>
                <a:cs typeface="Signika"/>
                <a:sym typeface="Signika"/>
              </a:rPr>
              <a:t>Let’s check the answers.</a:t>
            </a:r>
            <a:endParaRPr b="1" sz="1800">
              <a:solidFill>
                <a:srgbClr val="000032"/>
              </a:solidFill>
              <a:latin typeface="Signika"/>
              <a:ea typeface="Signika"/>
              <a:cs typeface="Signika"/>
              <a:sym typeface="Signika"/>
            </a:endParaRPr>
          </a:p>
        </p:txBody>
      </p:sp>
      <p:sp>
        <p:nvSpPr>
          <p:cNvPr id="225" name="Google Shape;225;p25"/>
          <p:cNvSpPr/>
          <p:nvPr/>
        </p:nvSpPr>
        <p:spPr>
          <a:xfrm>
            <a:off x="0" y="0"/>
            <a:ext cx="835200" cy="302700"/>
          </a:xfrm>
          <a:prstGeom prst="rect">
            <a:avLst/>
          </a:prstGeom>
          <a:solidFill>
            <a:srgbClr val="FF5C5C"/>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rPr b="1" lang="pl">
                <a:solidFill>
                  <a:schemeClr val="lt1"/>
                </a:solidFill>
                <a:latin typeface="Signika"/>
                <a:ea typeface="Signika"/>
                <a:cs typeface="Signika"/>
                <a:sym typeface="Signika"/>
              </a:rPr>
              <a:t>part 1/2</a:t>
            </a:r>
            <a:endParaRPr>
              <a:solidFill>
                <a:schemeClr val="lt1"/>
              </a:solidFill>
            </a:endParaRPr>
          </a:p>
        </p:txBody>
      </p:sp>
      <p:cxnSp>
        <p:nvCxnSpPr>
          <p:cNvPr id="226" name="Google Shape;226;p25"/>
          <p:cNvCxnSpPr/>
          <p:nvPr/>
        </p:nvCxnSpPr>
        <p:spPr>
          <a:xfrm>
            <a:off x="5012925" y="1619125"/>
            <a:ext cx="1374000" cy="2700"/>
          </a:xfrm>
          <a:prstGeom prst="straightConnector1">
            <a:avLst/>
          </a:prstGeom>
          <a:noFill/>
          <a:ln cap="flat" cmpd="sng" w="28575">
            <a:solidFill>
              <a:schemeClr val="accent1"/>
            </a:solidFill>
            <a:prstDash val="solid"/>
            <a:round/>
            <a:headEnd len="med" w="med" type="none"/>
            <a:tailEnd len="med" w="med" type="none"/>
          </a:ln>
        </p:spPr>
      </p:cxnSp>
      <p:cxnSp>
        <p:nvCxnSpPr>
          <p:cNvPr id="227" name="Google Shape;227;p25"/>
          <p:cNvCxnSpPr/>
          <p:nvPr/>
        </p:nvCxnSpPr>
        <p:spPr>
          <a:xfrm>
            <a:off x="5012925" y="2030275"/>
            <a:ext cx="3235500" cy="14400"/>
          </a:xfrm>
          <a:prstGeom prst="straightConnector1">
            <a:avLst/>
          </a:prstGeom>
          <a:noFill/>
          <a:ln cap="flat" cmpd="sng" w="28575">
            <a:solidFill>
              <a:schemeClr val="accent1"/>
            </a:solidFill>
            <a:prstDash val="solid"/>
            <a:round/>
            <a:headEnd len="med" w="med" type="none"/>
            <a:tailEnd len="med" w="med" type="none"/>
          </a:ln>
        </p:spPr>
      </p:cxnSp>
      <p:cxnSp>
        <p:nvCxnSpPr>
          <p:cNvPr id="228" name="Google Shape;228;p25"/>
          <p:cNvCxnSpPr/>
          <p:nvPr/>
        </p:nvCxnSpPr>
        <p:spPr>
          <a:xfrm>
            <a:off x="5058025" y="2724950"/>
            <a:ext cx="3411300" cy="14100"/>
          </a:xfrm>
          <a:prstGeom prst="straightConnector1">
            <a:avLst/>
          </a:prstGeom>
          <a:noFill/>
          <a:ln cap="flat" cmpd="sng" w="28575">
            <a:solidFill>
              <a:schemeClr val="accent1"/>
            </a:solidFill>
            <a:prstDash val="solid"/>
            <a:round/>
            <a:headEnd len="med" w="med" type="none"/>
            <a:tailEnd len="med" w="med" type="none"/>
          </a:ln>
        </p:spPr>
      </p:cxnSp>
      <p:cxnSp>
        <p:nvCxnSpPr>
          <p:cNvPr id="229" name="Google Shape;229;p25"/>
          <p:cNvCxnSpPr/>
          <p:nvPr/>
        </p:nvCxnSpPr>
        <p:spPr>
          <a:xfrm flipH="1" rot="10800000">
            <a:off x="5058025" y="3710875"/>
            <a:ext cx="1095300" cy="6300"/>
          </a:xfrm>
          <a:prstGeom prst="straightConnector1">
            <a:avLst/>
          </a:prstGeom>
          <a:noFill/>
          <a:ln cap="flat" cmpd="sng" w="28575">
            <a:solidFill>
              <a:schemeClr val="accent1"/>
            </a:solidFill>
            <a:prstDash val="solid"/>
            <a:round/>
            <a:headEnd len="med" w="med" type="none"/>
            <a:tailEnd len="med" w="med" type="none"/>
          </a:ln>
        </p:spPr>
      </p:cxn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18"/>
                                        </p:tgtEl>
                                        <p:attrNameLst>
                                          <p:attrName>style.visibility</p:attrName>
                                        </p:attrNameLst>
                                      </p:cBhvr>
                                      <p:to>
                                        <p:strVal val="visible"/>
                                      </p:to>
                                    </p:set>
                                    <p:animEffect filter="fade" transition="in">
                                      <p:cBhvr>
                                        <p:cTn dur="1000"/>
                                        <p:tgtEl>
                                          <p:spTgt spid="218"/>
                                        </p:tgtEl>
                                      </p:cBhvr>
                                    </p:animEffect>
                                  </p:childTnLst>
                                </p:cTn>
                              </p:par>
                              <p:par>
                                <p:cTn fill="hold" nodeType="withEffect" presetClass="entr" presetID="10" presetSubtype="0">
                                  <p:stCondLst>
                                    <p:cond delay="0"/>
                                  </p:stCondLst>
                                  <p:childTnLst>
                                    <p:set>
                                      <p:cBhvr>
                                        <p:cTn dur="1" fill="hold">
                                          <p:stCondLst>
                                            <p:cond delay="0"/>
                                          </p:stCondLst>
                                        </p:cTn>
                                        <p:tgtEl>
                                          <p:spTgt spid="226"/>
                                        </p:tgtEl>
                                        <p:attrNameLst>
                                          <p:attrName>style.visibility</p:attrName>
                                        </p:attrNameLst>
                                      </p:cBhvr>
                                      <p:to>
                                        <p:strVal val="visible"/>
                                      </p:to>
                                    </p:set>
                                    <p:animEffect filter="fade" transition="in">
                                      <p:cBhvr>
                                        <p:cTn dur="1000"/>
                                        <p:tgtEl>
                                          <p:spTgt spid="22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7"/>
                                        </p:tgtEl>
                                        <p:attrNameLst>
                                          <p:attrName>style.visibility</p:attrName>
                                        </p:attrNameLst>
                                      </p:cBhvr>
                                      <p:to>
                                        <p:strVal val="visible"/>
                                      </p:to>
                                    </p:set>
                                    <p:animEffect filter="fade" transition="in">
                                      <p:cBhvr>
                                        <p:cTn dur="1000"/>
                                        <p:tgtEl>
                                          <p:spTgt spid="227"/>
                                        </p:tgtEl>
                                      </p:cBhvr>
                                    </p:animEffect>
                                  </p:childTnLst>
                                </p:cTn>
                              </p:par>
                              <p:par>
                                <p:cTn fill="hold" nodeType="withEffect" presetClass="entr" presetID="10" presetSubtype="0">
                                  <p:stCondLst>
                                    <p:cond delay="0"/>
                                  </p:stCondLst>
                                  <p:childTnLst>
                                    <p:set>
                                      <p:cBhvr>
                                        <p:cTn dur="1" fill="hold">
                                          <p:stCondLst>
                                            <p:cond delay="0"/>
                                          </p:stCondLst>
                                        </p:cTn>
                                        <p:tgtEl>
                                          <p:spTgt spid="219"/>
                                        </p:tgtEl>
                                        <p:attrNameLst>
                                          <p:attrName>style.visibility</p:attrName>
                                        </p:attrNameLst>
                                      </p:cBhvr>
                                      <p:to>
                                        <p:strVal val="visible"/>
                                      </p:to>
                                    </p:set>
                                    <p:animEffect filter="fade" transition="in">
                                      <p:cBhvr>
                                        <p:cTn dur="1000"/>
                                        <p:tgtEl>
                                          <p:spTgt spid="219"/>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8"/>
                                        </p:tgtEl>
                                        <p:attrNameLst>
                                          <p:attrName>style.visibility</p:attrName>
                                        </p:attrNameLst>
                                      </p:cBhvr>
                                      <p:to>
                                        <p:strVal val="visible"/>
                                      </p:to>
                                    </p:set>
                                    <p:animEffect filter="fade" transition="in">
                                      <p:cBhvr>
                                        <p:cTn dur="1000"/>
                                        <p:tgtEl>
                                          <p:spTgt spid="228"/>
                                        </p:tgtEl>
                                      </p:cBhvr>
                                    </p:animEffect>
                                  </p:childTnLst>
                                </p:cTn>
                              </p:par>
                              <p:par>
                                <p:cTn fill="hold" nodeType="withEffect" presetClass="entr" presetID="10" presetSubtype="0">
                                  <p:stCondLst>
                                    <p:cond delay="0"/>
                                  </p:stCondLst>
                                  <p:childTnLst>
                                    <p:set>
                                      <p:cBhvr>
                                        <p:cTn dur="1" fill="hold">
                                          <p:stCondLst>
                                            <p:cond delay="0"/>
                                          </p:stCondLst>
                                        </p:cTn>
                                        <p:tgtEl>
                                          <p:spTgt spid="220"/>
                                        </p:tgtEl>
                                        <p:attrNameLst>
                                          <p:attrName>style.visibility</p:attrName>
                                        </p:attrNameLst>
                                      </p:cBhvr>
                                      <p:to>
                                        <p:strVal val="visible"/>
                                      </p:to>
                                    </p:set>
                                    <p:animEffect filter="fade" transition="in">
                                      <p:cBhvr>
                                        <p:cTn dur="1000"/>
                                        <p:tgtEl>
                                          <p:spTgt spid="22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1"/>
                                        </p:tgtEl>
                                        <p:attrNameLst>
                                          <p:attrName>style.visibility</p:attrName>
                                        </p:attrNameLst>
                                      </p:cBhvr>
                                      <p:to>
                                        <p:strVal val="visible"/>
                                      </p:to>
                                    </p:set>
                                    <p:animEffect filter="fade" transition="in">
                                      <p:cBhvr>
                                        <p:cTn dur="1000"/>
                                        <p:tgtEl>
                                          <p:spTgt spid="221"/>
                                        </p:tgtEl>
                                      </p:cBhvr>
                                    </p:animEffect>
                                  </p:childTnLst>
                                </p:cTn>
                              </p:par>
                              <p:par>
                                <p:cTn fill="hold" nodeType="withEffect" presetClass="entr" presetID="10" presetSubtype="0">
                                  <p:stCondLst>
                                    <p:cond delay="0"/>
                                  </p:stCondLst>
                                  <p:childTnLst>
                                    <p:set>
                                      <p:cBhvr>
                                        <p:cTn dur="1" fill="hold">
                                          <p:stCondLst>
                                            <p:cond delay="0"/>
                                          </p:stCondLst>
                                        </p:cTn>
                                        <p:tgtEl>
                                          <p:spTgt spid="229"/>
                                        </p:tgtEl>
                                        <p:attrNameLst>
                                          <p:attrName>style.visibility</p:attrName>
                                        </p:attrNameLst>
                                      </p:cBhvr>
                                      <p:to>
                                        <p:strVal val="visible"/>
                                      </p:to>
                                    </p:set>
                                    <p:animEffect filter="fade" transition="in">
                                      <p:cBhvr>
                                        <p:cTn dur="1000"/>
                                        <p:tgtEl>
                                          <p:spTgt spid="229"/>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0" name="Shape 50"/>
        <p:cNvGrpSpPr/>
        <p:nvPr/>
      </p:nvGrpSpPr>
      <p:grpSpPr>
        <a:xfrm>
          <a:off x="0" y="0"/>
          <a:ext cx="0" cy="0"/>
          <a:chOff x="0" y="0"/>
          <a:chExt cx="0" cy="0"/>
        </a:xfrm>
      </p:grpSpPr>
      <p:sp>
        <p:nvSpPr>
          <p:cNvPr id="51" name="Google Shape;51;p8"/>
          <p:cNvSpPr txBox="1"/>
          <p:nvPr/>
        </p:nvSpPr>
        <p:spPr>
          <a:xfrm flipH="1">
            <a:off x="138000" y="4743300"/>
            <a:ext cx="16959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pl">
                <a:solidFill>
                  <a:schemeClr val="lt1"/>
                </a:solidFill>
                <a:latin typeface="League Spartan"/>
                <a:ea typeface="League Spartan"/>
                <a:cs typeface="League Spartan"/>
                <a:sym typeface="League Spartan"/>
              </a:rPr>
              <a:t>ESL Brains</a:t>
            </a:r>
            <a:endParaRPr b="1">
              <a:solidFill>
                <a:schemeClr val="lt1"/>
              </a:solidFill>
              <a:latin typeface="League Spartan"/>
              <a:ea typeface="League Spartan"/>
              <a:cs typeface="League Spartan"/>
              <a:sym typeface="League Spartan"/>
            </a:endParaRPr>
          </a:p>
        </p:txBody>
      </p:sp>
      <p:sp>
        <p:nvSpPr>
          <p:cNvPr id="52" name="Google Shape;52;p8"/>
          <p:cNvSpPr/>
          <p:nvPr/>
        </p:nvSpPr>
        <p:spPr>
          <a:xfrm>
            <a:off x="0" y="0"/>
            <a:ext cx="65700" cy="51435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3" name="Google Shape;53;p8"/>
          <p:cNvSpPr/>
          <p:nvPr/>
        </p:nvSpPr>
        <p:spPr>
          <a:xfrm>
            <a:off x="9078300" y="0"/>
            <a:ext cx="65700" cy="51435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4" name="Google Shape;54;p8"/>
          <p:cNvSpPr txBox="1"/>
          <p:nvPr/>
        </p:nvSpPr>
        <p:spPr>
          <a:xfrm>
            <a:off x="138050" y="2939250"/>
            <a:ext cx="8334300" cy="7389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pl" sz="3600">
                <a:solidFill>
                  <a:schemeClr val="lt1"/>
                </a:solidFill>
                <a:latin typeface="Signika"/>
                <a:ea typeface="Signika"/>
                <a:cs typeface="Signika"/>
                <a:sym typeface="Signika"/>
              </a:rPr>
              <a:t>Let’s get started</a:t>
            </a:r>
            <a:endParaRPr b="1" sz="3600">
              <a:solidFill>
                <a:schemeClr val="lt1"/>
              </a:solidFill>
              <a:latin typeface="Signika"/>
              <a:ea typeface="Signika"/>
              <a:cs typeface="Signika"/>
              <a:sym typeface="Signika"/>
            </a:endParaRPr>
          </a:p>
        </p:txBody>
      </p:sp>
      <p:sp>
        <p:nvSpPr>
          <p:cNvPr id="55" name="Google Shape;55;p8"/>
          <p:cNvSpPr txBox="1"/>
          <p:nvPr/>
        </p:nvSpPr>
        <p:spPr>
          <a:xfrm>
            <a:off x="138050" y="3639450"/>
            <a:ext cx="8334300" cy="554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pl" sz="2400">
                <a:solidFill>
                  <a:schemeClr val="lt1"/>
                </a:solidFill>
                <a:latin typeface="Signika Light"/>
                <a:ea typeface="Signika Light"/>
                <a:cs typeface="Signika Light"/>
                <a:sym typeface="Signika Light"/>
              </a:rPr>
              <a:t>with a warm-up </a:t>
            </a:r>
            <a:endParaRPr sz="2400">
              <a:solidFill>
                <a:schemeClr val="lt1"/>
              </a:solidFill>
              <a:latin typeface="Signika Light"/>
              <a:ea typeface="Signika Light"/>
              <a:cs typeface="Signika Light"/>
              <a:sym typeface="Signika Light"/>
            </a:endParaRPr>
          </a:p>
        </p:txBody>
      </p:sp>
      <p:pic>
        <p:nvPicPr>
          <p:cNvPr id="56" name="Google Shape;56;p8"/>
          <p:cNvPicPr preferRelativeResize="0"/>
          <p:nvPr/>
        </p:nvPicPr>
        <p:blipFill>
          <a:blip r:embed="rId3">
            <a:alphaModFix/>
          </a:blip>
          <a:stretch>
            <a:fillRect/>
          </a:stretch>
        </p:blipFill>
        <p:spPr>
          <a:xfrm>
            <a:off x="8006400" y="136800"/>
            <a:ext cx="781200" cy="781200"/>
          </a:xfrm>
          <a:prstGeom prst="rect">
            <a:avLst/>
          </a:prstGeom>
          <a:noFill/>
          <a:ln>
            <a:noFill/>
          </a:ln>
        </p:spPr>
      </p:pic>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3" name="Shape 233"/>
        <p:cNvGrpSpPr/>
        <p:nvPr/>
      </p:nvGrpSpPr>
      <p:grpSpPr>
        <a:xfrm>
          <a:off x="0" y="0"/>
          <a:ext cx="0" cy="0"/>
          <a:chOff x="0" y="0"/>
          <a:chExt cx="0" cy="0"/>
        </a:xfrm>
      </p:grpSpPr>
      <p:sp>
        <p:nvSpPr>
          <p:cNvPr id="234" name="Google Shape;234;p26"/>
          <p:cNvSpPr/>
          <p:nvPr/>
        </p:nvSpPr>
        <p:spPr>
          <a:xfrm>
            <a:off x="4978950" y="1211575"/>
            <a:ext cx="3407100" cy="538200"/>
          </a:xfrm>
          <a:prstGeom prst="rect">
            <a:avLst/>
          </a:prstGeom>
          <a:solidFill>
            <a:srgbClr val="60AE92">
              <a:alpha val="7976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highlight>
                <a:srgbClr val="FCD56A"/>
              </a:highlight>
            </a:endParaRPr>
          </a:p>
        </p:txBody>
      </p:sp>
      <p:sp>
        <p:nvSpPr>
          <p:cNvPr id="235" name="Google Shape;235;p26"/>
          <p:cNvSpPr/>
          <p:nvPr/>
        </p:nvSpPr>
        <p:spPr>
          <a:xfrm>
            <a:off x="4978950" y="2188550"/>
            <a:ext cx="2168700" cy="254700"/>
          </a:xfrm>
          <a:prstGeom prst="rect">
            <a:avLst/>
          </a:prstGeom>
          <a:solidFill>
            <a:srgbClr val="60AE92">
              <a:alpha val="7976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highlight>
                <a:srgbClr val="FCD56A"/>
              </a:highlight>
            </a:endParaRPr>
          </a:p>
        </p:txBody>
      </p:sp>
      <p:sp>
        <p:nvSpPr>
          <p:cNvPr id="236" name="Google Shape;236;p26"/>
          <p:cNvSpPr/>
          <p:nvPr/>
        </p:nvSpPr>
        <p:spPr>
          <a:xfrm>
            <a:off x="4971825" y="3162675"/>
            <a:ext cx="835200" cy="254700"/>
          </a:xfrm>
          <a:prstGeom prst="rect">
            <a:avLst/>
          </a:prstGeom>
          <a:solidFill>
            <a:srgbClr val="60AE92">
              <a:alpha val="7976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highlight>
                <a:srgbClr val="FCD56A"/>
              </a:highlight>
            </a:endParaRPr>
          </a:p>
        </p:txBody>
      </p:sp>
      <p:sp>
        <p:nvSpPr>
          <p:cNvPr id="237" name="Google Shape;237;p26"/>
          <p:cNvSpPr/>
          <p:nvPr/>
        </p:nvSpPr>
        <p:spPr>
          <a:xfrm>
            <a:off x="4978950" y="3572550"/>
            <a:ext cx="3358800" cy="254700"/>
          </a:xfrm>
          <a:prstGeom prst="rect">
            <a:avLst/>
          </a:prstGeom>
          <a:solidFill>
            <a:srgbClr val="60AE92">
              <a:alpha val="7976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highlight>
                <a:srgbClr val="FCD56A"/>
              </a:highlight>
            </a:endParaRPr>
          </a:p>
        </p:txBody>
      </p:sp>
      <p:sp>
        <p:nvSpPr>
          <p:cNvPr id="238" name="Google Shape;238;p26"/>
          <p:cNvSpPr txBox="1"/>
          <p:nvPr/>
        </p:nvSpPr>
        <p:spPr>
          <a:xfrm>
            <a:off x="566050" y="1123375"/>
            <a:ext cx="8099100" cy="3364800"/>
          </a:xfrm>
          <a:prstGeom prst="rect">
            <a:avLst/>
          </a:prstGeom>
          <a:noFill/>
          <a:ln>
            <a:noFill/>
          </a:ln>
        </p:spPr>
        <p:txBody>
          <a:bodyPr anchorCtr="0" anchor="t" bIns="91425" lIns="91425" spcFirstLastPara="1" rIns="91425" wrap="square" tIns="91425">
            <a:spAutoFit/>
          </a:bodyPr>
          <a:lstStyle/>
          <a:p>
            <a:pPr indent="-330200" lvl="0" marL="457200" rtl="0" algn="l">
              <a:lnSpc>
                <a:spcPct val="115000"/>
              </a:lnSpc>
              <a:spcBef>
                <a:spcPts val="0"/>
              </a:spcBef>
              <a:spcAft>
                <a:spcPts val="0"/>
              </a:spcAft>
              <a:buClr>
                <a:schemeClr val="dk1"/>
              </a:buClr>
              <a:buSzPts val="1600"/>
              <a:buFont typeface="Signika Light"/>
              <a:buAutoNum type="alphaUcPeriod" startAt="5"/>
            </a:pPr>
            <a:r>
              <a:rPr lang="pl" sz="1600">
                <a:solidFill>
                  <a:schemeClr val="dk1"/>
                </a:solidFill>
                <a:latin typeface="Signika Light"/>
                <a:ea typeface="Signika Light"/>
                <a:cs typeface="Signika Light"/>
                <a:sym typeface="Signika Light"/>
              </a:rPr>
              <a:t>fight a losing battle     </a:t>
            </a:r>
            <a:r>
              <a:rPr lang="pl" sz="1600">
                <a:solidFill>
                  <a:schemeClr val="dk1"/>
                </a:solidFill>
                <a:latin typeface="Signika Light"/>
                <a:ea typeface="Signika Light"/>
                <a:cs typeface="Signika Light"/>
                <a:sym typeface="Signika Light"/>
              </a:rPr>
              <a:t>                                         1. </a:t>
            </a:r>
            <a:r>
              <a:rPr lang="pl" sz="1600">
                <a:solidFill>
                  <a:schemeClr val="dk1"/>
                </a:solidFill>
                <a:latin typeface="Signika Light"/>
                <a:ea typeface="Signika Light"/>
                <a:cs typeface="Signika Light"/>
                <a:sym typeface="Signika Light"/>
              </a:rPr>
              <a:t>try to do something even though you’re</a:t>
            </a:r>
            <a:endParaRPr sz="1600">
              <a:solidFill>
                <a:schemeClr val="dk1"/>
              </a:solidFill>
              <a:latin typeface="Signika Light"/>
              <a:ea typeface="Signika Light"/>
              <a:cs typeface="Signika Light"/>
              <a:sym typeface="Signika Light"/>
            </a:endParaRPr>
          </a:p>
          <a:p>
            <a:pPr indent="0" lvl="0" marL="0" rtl="0" algn="l">
              <a:lnSpc>
                <a:spcPct val="115000"/>
              </a:lnSpc>
              <a:spcBef>
                <a:spcPts val="0"/>
              </a:spcBef>
              <a:spcAft>
                <a:spcPts val="0"/>
              </a:spcAft>
              <a:buNone/>
            </a:pPr>
            <a:r>
              <a:rPr lang="pl" sz="1600">
                <a:solidFill>
                  <a:schemeClr val="dk1"/>
                </a:solidFill>
                <a:latin typeface="Signika Light"/>
                <a:ea typeface="Signika Light"/>
                <a:cs typeface="Signika Light"/>
                <a:sym typeface="Signika Light"/>
              </a:rPr>
              <a:t>	                                                                                        likely to fail</a:t>
            </a:r>
            <a:endParaRPr sz="1600">
              <a:solidFill>
                <a:schemeClr val="dk1"/>
              </a:solidFill>
              <a:latin typeface="Signika Light"/>
              <a:ea typeface="Signika Light"/>
              <a:cs typeface="Signika Light"/>
              <a:sym typeface="Signika Light"/>
            </a:endParaRPr>
          </a:p>
          <a:p>
            <a:pPr indent="0" lvl="0" marL="0" rtl="0" algn="l">
              <a:lnSpc>
                <a:spcPct val="115000"/>
              </a:lnSpc>
              <a:spcBef>
                <a:spcPts val="0"/>
              </a:spcBef>
              <a:spcAft>
                <a:spcPts val="0"/>
              </a:spcAft>
              <a:buNone/>
            </a:pPr>
            <a:r>
              <a:rPr lang="pl" sz="1600">
                <a:solidFill>
                  <a:schemeClr val="dk1"/>
                </a:solidFill>
                <a:latin typeface="Signika Light"/>
                <a:ea typeface="Signika Light"/>
                <a:cs typeface="Signika Light"/>
                <a:sym typeface="Signika Light"/>
              </a:rPr>
              <a:t>                                                                                             2. </a:t>
            </a:r>
            <a:r>
              <a:rPr lang="pl" sz="1600">
                <a:solidFill>
                  <a:schemeClr val="dk1"/>
                </a:solidFill>
                <a:latin typeface="Signika Light"/>
                <a:ea typeface="Signika Light"/>
                <a:cs typeface="Signika Light"/>
                <a:sym typeface="Signika Light"/>
              </a:rPr>
              <a:t>win somebody over</a:t>
            </a:r>
            <a:endParaRPr sz="1600">
              <a:solidFill>
                <a:schemeClr val="dk1"/>
              </a:solidFill>
              <a:latin typeface="Signika Light"/>
              <a:ea typeface="Signika Light"/>
              <a:cs typeface="Signika Light"/>
              <a:sym typeface="Signika Light"/>
            </a:endParaRPr>
          </a:p>
          <a:p>
            <a:pPr indent="-330200" lvl="0" marL="457200" rtl="0" algn="l">
              <a:lnSpc>
                <a:spcPct val="115000"/>
              </a:lnSpc>
              <a:spcBef>
                <a:spcPts val="1000"/>
              </a:spcBef>
              <a:spcAft>
                <a:spcPts val="0"/>
              </a:spcAft>
              <a:buClr>
                <a:schemeClr val="dk1"/>
              </a:buClr>
              <a:buSzPts val="1600"/>
              <a:buFont typeface="Signika Light"/>
              <a:buAutoNum type="alphaUcPeriod" startAt="5"/>
            </a:pPr>
            <a:r>
              <a:rPr lang="pl" sz="1600">
                <a:solidFill>
                  <a:schemeClr val="dk1"/>
                </a:solidFill>
                <a:latin typeface="Signika Light"/>
                <a:ea typeface="Signika Light"/>
                <a:cs typeface="Signika Light"/>
                <a:sym typeface="Signika Light"/>
              </a:rPr>
              <a:t>be a recipe for disaster</a:t>
            </a:r>
            <a:r>
              <a:rPr lang="pl" sz="1600">
                <a:solidFill>
                  <a:schemeClr val="dk1"/>
                </a:solidFill>
                <a:latin typeface="Signika Light"/>
                <a:ea typeface="Signika Light"/>
                <a:cs typeface="Signika Light"/>
                <a:sym typeface="Signika Light"/>
              </a:rPr>
              <a:t>                                        1. </a:t>
            </a:r>
            <a:r>
              <a:rPr lang="pl" sz="1600">
                <a:solidFill>
                  <a:schemeClr val="dk1"/>
                </a:solidFill>
                <a:latin typeface="Signika Light"/>
                <a:ea typeface="Signika Light"/>
                <a:cs typeface="Signika Light"/>
                <a:sym typeface="Signika Light"/>
              </a:rPr>
              <a:t>be likely to cause failure</a:t>
            </a:r>
            <a:endParaRPr sz="1600">
              <a:solidFill>
                <a:schemeClr val="dk1"/>
              </a:solidFill>
              <a:latin typeface="Signika Light"/>
              <a:ea typeface="Signika Light"/>
              <a:cs typeface="Signika Light"/>
              <a:sym typeface="Signika Light"/>
            </a:endParaRPr>
          </a:p>
          <a:p>
            <a:pPr indent="0" lvl="0" marL="0" rtl="0" algn="l">
              <a:lnSpc>
                <a:spcPct val="115000"/>
              </a:lnSpc>
              <a:spcBef>
                <a:spcPts val="0"/>
              </a:spcBef>
              <a:spcAft>
                <a:spcPts val="0"/>
              </a:spcAft>
              <a:buNone/>
            </a:pPr>
            <a:r>
              <a:rPr lang="pl" sz="1600">
                <a:solidFill>
                  <a:schemeClr val="dk1"/>
                </a:solidFill>
                <a:latin typeface="Signika Light"/>
                <a:ea typeface="Signika Light"/>
                <a:cs typeface="Signika Light"/>
                <a:sym typeface="Signika Light"/>
              </a:rPr>
              <a:t>                                                                                             2. </a:t>
            </a:r>
            <a:r>
              <a:rPr lang="pl" sz="1600">
                <a:solidFill>
                  <a:schemeClr val="dk1"/>
                </a:solidFill>
                <a:latin typeface="Signika Light"/>
                <a:ea typeface="Signika Light"/>
                <a:cs typeface="Signika Light"/>
                <a:sym typeface="Signika Light"/>
              </a:rPr>
              <a:t>be something which helps solve conflicts</a:t>
            </a:r>
            <a:endParaRPr sz="1600">
              <a:solidFill>
                <a:schemeClr val="dk1"/>
              </a:solidFill>
              <a:latin typeface="Signika Light"/>
              <a:ea typeface="Signika Light"/>
              <a:cs typeface="Signika Light"/>
              <a:sym typeface="Signika Light"/>
            </a:endParaRPr>
          </a:p>
          <a:p>
            <a:pPr indent="-330200" lvl="0" marL="457200" rtl="0" algn="l">
              <a:lnSpc>
                <a:spcPct val="115000"/>
              </a:lnSpc>
              <a:spcBef>
                <a:spcPts val="1000"/>
              </a:spcBef>
              <a:spcAft>
                <a:spcPts val="0"/>
              </a:spcAft>
              <a:buClr>
                <a:schemeClr val="dk1"/>
              </a:buClr>
              <a:buSzPts val="1600"/>
              <a:buFont typeface="Signika Light"/>
              <a:buAutoNum type="alphaUcPeriod" startAt="5"/>
            </a:pPr>
            <a:r>
              <a:rPr lang="pl" sz="1600">
                <a:solidFill>
                  <a:schemeClr val="dk1"/>
                </a:solidFill>
                <a:latin typeface="Signika Light"/>
                <a:ea typeface="Signika Light"/>
                <a:cs typeface="Signika Light"/>
                <a:sym typeface="Signika Light"/>
              </a:rPr>
              <a:t>throw in the towel          </a:t>
            </a:r>
            <a:r>
              <a:rPr lang="pl" sz="1600">
                <a:solidFill>
                  <a:schemeClr val="dk1"/>
                </a:solidFill>
                <a:latin typeface="Signika Light"/>
                <a:ea typeface="Signika Light"/>
                <a:cs typeface="Signika Light"/>
                <a:sym typeface="Signika Light"/>
              </a:rPr>
              <a:t>                                       1. </a:t>
            </a:r>
            <a:r>
              <a:rPr lang="pl" sz="1600">
                <a:solidFill>
                  <a:schemeClr val="dk1"/>
                </a:solidFill>
                <a:latin typeface="Signika Light"/>
                <a:ea typeface="Signika Light"/>
                <a:cs typeface="Signika Light"/>
                <a:sym typeface="Signika Light"/>
              </a:rPr>
              <a:t>challenge someone</a:t>
            </a:r>
            <a:endParaRPr sz="1600">
              <a:solidFill>
                <a:schemeClr val="dk1"/>
              </a:solidFill>
              <a:latin typeface="Signika Light"/>
              <a:ea typeface="Signika Light"/>
              <a:cs typeface="Signika Light"/>
              <a:sym typeface="Signika Light"/>
            </a:endParaRPr>
          </a:p>
          <a:p>
            <a:pPr indent="0" lvl="0" marL="0" rtl="0" algn="l">
              <a:lnSpc>
                <a:spcPct val="115000"/>
              </a:lnSpc>
              <a:spcBef>
                <a:spcPts val="0"/>
              </a:spcBef>
              <a:spcAft>
                <a:spcPts val="0"/>
              </a:spcAft>
              <a:buNone/>
            </a:pPr>
            <a:r>
              <a:rPr lang="pl" sz="1600">
                <a:solidFill>
                  <a:schemeClr val="dk1"/>
                </a:solidFill>
                <a:latin typeface="Signika Light"/>
                <a:ea typeface="Signika Light"/>
                <a:cs typeface="Signika Light"/>
                <a:sym typeface="Signika Light"/>
              </a:rPr>
              <a:t>                                                                                              2. give up</a:t>
            </a:r>
            <a:endParaRPr sz="1600">
              <a:solidFill>
                <a:schemeClr val="dk1"/>
              </a:solidFill>
              <a:latin typeface="Signika Light"/>
              <a:ea typeface="Signika Light"/>
              <a:cs typeface="Signika Light"/>
              <a:sym typeface="Signika Light"/>
            </a:endParaRPr>
          </a:p>
          <a:p>
            <a:pPr indent="-330200" lvl="0" marL="457200" rtl="0" algn="l">
              <a:lnSpc>
                <a:spcPct val="115000"/>
              </a:lnSpc>
              <a:spcBef>
                <a:spcPts val="1000"/>
              </a:spcBef>
              <a:spcAft>
                <a:spcPts val="0"/>
              </a:spcAft>
              <a:buClr>
                <a:schemeClr val="dk1"/>
              </a:buClr>
              <a:buSzPts val="1600"/>
              <a:buFont typeface="Signika Light"/>
              <a:buAutoNum type="alphaUcPeriod" startAt="5"/>
            </a:pPr>
            <a:r>
              <a:rPr lang="pl" sz="1600">
                <a:solidFill>
                  <a:schemeClr val="dk1"/>
                </a:solidFill>
                <a:latin typeface="Signika Light"/>
                <a:ea typeface="Signika Light"/>
                <a:cs typeface="Signika Light"/>
                <a:sym typeface="Signika Light"/>
              </a:rPr>
              <a:t>a lose-lose situation</a:t>
            </a:r>
            <a:r>
              <a:rPr lang="pl" sz="1600">
                <a:solidFill>
                  <a:schemeClr val="dk1"/>
                </a:solidFill>
                <a:latin typeface="Signika Light"/>
                <a:ea typeface="Signika Light"/>
                <a:cs typeface="Signika Light"/>
                <a:sym typeface="Signika Light"/>
              </a:rPr>
              <a:t>                                             1. </a:t>
            </a:r>
            <a:r>
              <a:rPr lang="pl" sz="1600">
                <a:solidFill>
                  <a:schemeClr val="dk1"/>
                </a:solidFill>
                <a:latin typeface="Signika Light"/>
                <a:ea typeface="Signika Light"/>
                <a:cs typeface="Signika Light"/>
                <a:sym typeface="Signika Light"/>
              </a:rPr>
              <a:t>a bad situation for everybody involved</a:t>
            </a:r>
            <a:endParaRPr sz="1600">
              <a:solidFill>
                <a:schemeClr val="dk1"/>
              </a:solidFill>
              <a:latin typeface="Signika Light"/>
              <a:ea typeface="Signika Light"/>
              <a:cs typeface="Signika Light"/>
              <a:sym typeface="Signika Light"/>
            </a:endParaRPr>
          </a:p>
          <a:p>
            <a:pPr indent="0" lvl="0" marL="0" rtl="0" algn="l">
              <a:lnSpc>
                <a:spcPct val="115000"/>
              </a:lnSpc>
              <a:spcBef>
                <a:spcPts val="0"/>
              </a:spcBef>
              <a:spcAft>
                <a:spcPts val="0"/>
              </a:spcAft>
              <a:buNone/>
            </a:pPr>
            <a:r>
              <a:rPr lang="pl" sz="1600">
                <a:solidFill>
                  <a:schemeClr val="dk1"/>
                </a:solidFill>
                <a:latin typeface="Signika Light"/>
                <a:ea typeface="Signika Light"/>
                <a:cs typeface="Signika Light"/>
                <a:sym typeface="Signika Light"/>
              </a:rPr>
              <a:t>                                                                                              2. </a:t>
            </a:r>
            <a:r>
              <a:rPr lang="pl" sz="1600">
                <a:solidFill>
                  <a:schemeClr val="dk1"/>
                </a:solidFill>
                <a:latin typeface="Signika Light"/>
                <a:ea typeface="Signika Light"/>
                <a:cs typeface="Signika Light"/>
                <a:sym typeface="Signika Light"/>
              </a:rPr>
              <a:t>a situation that may turn out well despite </a:t>
            </a:r>
            <a:endParaRPr sz="1600">
              <a:solidFill>
                <a:schemeClr val="dk1"/>
              </a:solidFill>
              <a:latin typeface="Signika Light"/>
              <a:ea typeface="Signika Light"/>
              <a:cs typeface="Signika Light"/>
              <a:sym typeface="Signika Light"/>
            </a:endParaRPr>
          </a:p>
          <a:p>
            <a:pPr indent="0" lvl="0" marL="0" rtl="0" algn="l">
              <a:lnSpc>
                <a:spcPct val="115000"/>
              </a:lnSpc>
              <a:spcBef>
                <a:spcPts val="0"/>
              </a:spcBef>
              <a:spcAft>
                <a:spcPts val="0"/>
              </a:spcAft>
              <a:buNone/>
            </a:pPr>
            <a:r>
              <a:rPr lang="pl" sz="1600">
                <a:solidFill>
                  <a:schemeClr val="dk1"/>
                </a:solidFill>
                <a:latin typeface="Signika Light"/>
                <a:ea typeface="Signika Light"/>
                <a:cs typeface="Signika Light"/>
                <a:sym typeface="Signika Light"/>
              </a:rPr>
              <a:t>                                                                                                  expectations</a:t>
            </a:r>
            <a:endParaRPr sz="1600">
              <a:solidFill>
                <a:schemeClr val="dk1"/>
              </a:solidFill>
              <a:latin typeface="Signika Light"/>
              <a:ea typeface="Signika Light"/>
              <a:cs typeface="Signika Light"/>
              <a:sym typeface="Signika Light"/>
            </a:endParaRPr>
          </a:p>
        </p:txBody>
      </p:sp>
      <p:sp>
        <p:nvSpPr>
          <p:cNvPr id="239" name="Google Shape;239;p26"/>
          <p:cNvSpPr txBox="1"/>
          <p:nvPr>
            <p:ph idx="12" type="sldNum"/>
          </p:nvPr>
        </p:nvSpPr>
        <p:spPr>
          <a:xfrm>
            <a:off x="8481750" y="4663225"/>
            <a:ext cx="5394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pl"/>
              <a:t>‹#›</a:t>
            </a:fld>
            <a:endParaRPr/>
          </a:p>
        </p:txBody>
      </p:sp>
      <p:sp>
        <p:nvSpPr>
          <p:cNvPr id="240" name="Google Shape;240;p26"/>
          <p:cNvSpPr txBox="1"/>
          <p:nvPr/>
        </p:nvSpPr>
        <p:spPr>
          <a:xfrm>
            <a:off x="222175" y="277200"/>
            <a:ext cx="8250300" cy="461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pl" sz="1800">
                <a:solidFill>
                  <a:srgbClr val="000032"/>
                </a:solidFill>
                <a:latin typeface="Signika"/>
                <a:ea typeface="Signika"/>
                <a:cs typeface="Signika"/>
                <a:sym typeface="Signika"/>
              </a:rPr>
              <a:t>Let’s check the answers.</a:t>
            </a:r>
            <a:endParaRPr b="1" sz="1800">
              <a:solidFill>
                <a:srgbClr val="000032"/>
              </a:solidFill>
              <a:latin typeface="Signika"/>
              <a:ea typeface="Signika"/>
              <a:cs typeface="Signika"/>
              <a:sym typeface="Signika"/>
            </a:endParaRPr>
          </a:p>
        </p:txBody>
      </p:sp>
      <p:sp>
        <p:nvSpPr>
          <p:cNvPr id="241" name="Google Shape;241;p26"/>
          <p:cNvSpPr/>
          <p:nvPr/>
        </p:nvSpPr>
        <p:spPr>
          <a:xfrm>
            <a:off x="0" y="0"/>
            <a:ext cx="835200" cy="302700"/>
          </a:xfrm>
          <a:prstGeom prst="rect">
            <a:avLst/>
          </a:prstGeom>
          <a:solidFill>
            <a:srgbClr val="FF5C5C"/>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rPr b="1" lang="pl">
                <a:solidFill>
                  <a:schemeClr val="lt1"/>
                </a:solidFill>
                <a:latin typeface="Signika"/>
                <a:ea typeface="Signika"/>
                <a:cs typeface="Signika"/>
                <a:sym typeface="Signika"/>
              </a:rPr>
              <a:t>part 2/2</a:t>
            </a:r>
            <a:endParaRPr>
              <a:solidFill>
                <a:schemeClr val="lt1"/>
              </a:solidFill>
            </a:endParaRPr>
          </a:p>
        </p:txBody>
      </p:sp>
      <p:cxnSp>
        <p:nvCxnSpPr>
          <p:cNvPr id="242" name="Google Shape;242;p26"/>
          <p:cNvCxnSpPr/>
          <p:nvPr/>
        </p:nvCxnSpPr>
        <p:spPr>
          <a:xfrm>
            <a:off x="5061175" y="2605025"/>
            <a:ext cx="3452400" cy="14100"/>
          </a:xfrm>
          <a:prstGeom prst="straightConnector1">
            <a:avLst/>
          </a:prstGeom>
          <a:noFill/>
          <a:ln cap="flat" cmpd="sng" w="28575">
            <a:solidFill>
              <a:schemeClr val="accent1"/>
            </a:solidFill>
            <a:prstDash val="solid"/>
            <a:round/>
            <a:headEnd len="med" w="med" type="none"/>
            <a:tailEnd len="med" w="med" type="none"/>
          </a:ln>
        </p:spPr>
      </p:cxnSp>
      <p:cxnSp>
        <p:nvCxnSpPr>
          <p:cNvPr id="243" name="Google Shape;243;p26"/>
          <p:cNvCxnSpPr/>
          <p:nvPr/>
        </p:nvCxnSpPr>
        <p:spPr>
          <a:xfrm flipH="1" rot="10800000">
            <a:off x="5012925" y="1912350"/>
            <a:ext cx="1638900" cy="5700"/>
          </a:xfrm>
          <a:prstGeom prst="straightConnector1">
            <a:avLst/>
          </a:prstGeom>
          <a:noFill/>
          <a:ln cap="flat" cmpd="sng" w="28575">
            <a:solidFill>
              <a:schemeClr val="accent1"/>
            </a:solidFill>
            <a:prstDash val="solid"/>
            <a:round/>
            <a:headEnd len="med" w="med" type="none"/>
            <a:tailEnd len="med" w="med" type="none"/>
          </a:ln>
        </p:spPr>
      </p:cxnSp>
      <p:cxnSp>
        <p:nvCxnSpPr>
          <p:cNvPr id="244" name="Google Shape;244;p26"/>
          <p:cNvCxnSpPr/>
          <p:nvPr/>
        </p:nvCxnSpPr>
        <p:spPr>
          <a:xfrm flipH="1" rot="10800000">
            <a:off x="5061175" y="3005100"/>
            <a:ext cx="1638900" cy="5700"/>
          </a:xfrm>
          <a:prstGeom prst="straightConnector1">
            <a:avLst/>
          </a:prstGeom>
          <a:noFill/>
          <a:ln cap="flat" cmpd="sng" w="28575">
            <a:solidFill>
              <a:schemeClr val="accent1"/>
            </a:solidFill>
            <a:prstDash val="solid"/>
            <a:round/>
            <a:headEnd len="med" w="med" type="none"/>
            <a:tailEnd len="med" w="med" type="none"/>
          </a:ln>
        </p:spPr>
      </p:cxnSp>
      <p:cxnSp>
        <p:nvCxnSpPr>
          <p:cNvPr id="245" name="Google Shape;245;p26"/>
          <p:cNvCxnSpPr/>
          <p:nvPr/>
        </p:nvCxnSpPr>
        <p:spPr>
          <a:xfrm flipH="1" rot="10800000">
            <a:off x="5061175" y="3982425"/>
            <a:ext cx="3502800" cy="1200"/>
          </a:xfrm>
          <a:prstGeom prst="straightConnector1">
            <a:avLst/>
          </a:prstGeom>
          <a:noFill/>
          <a:ln cap="flat" cmpd="sng" w="28575">
            <a:solidFill>
              <a:schemeClr val="accent1"/>
            </a:solidFill>
            <a:prstDash val="solid"/>
            <a:round/>
            <a:headEnd len="med" w="med" type="none"/>
            <a:tailEnd len="med" w="med" type="none"/>
          </a:ln>
        </p:spPr>
      </p:cxnSp>
      <p:cxnSp>
        <p:nvCxnSpPr>
          <p:cNvPr id="246" name="Google Shape;246;p26"/>
          <p:cNvCxnSpPr/>
          <p:nvPr/>
        </p:nvCxnSpPr>
        <p:spPr>
          <a:xfrm flipH="1" rot="10800000">
            <a:off x="5012925" y="4266200"/>
            <a:ext cx="1140300" cy="15000"/>
          </a:xfrm>
          <a:prstGeom prst="straightConnector1">
            <a:avLst/>
          </a:prstGeom>
          <a:noFill/>
          <a:ln cap="flat" cmpd="sng" w="28575">
            <a:solidFill>
              <a:schemeClr val="accent1"/>
            </a:solidFill>
            <a:prstDash val="solid"/>
            <a:round/>
            <a:headEnd len="med" w="med" type="none"/>
            <a:tailEnd len="med" w="med" type="none"/>
          </a:ln>
        </p:spPr>
      </p:cxn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34"/>
                                        </p:tgtEl>
                                        <p:attrNameLst>
                                          <p:attrName>style.visibility</p:attrName>
                                        </p:attrNameLst>
                                      </p:cBhvr>
                                      <p:to>
                                        <p:strVal val="visible"/>
                                      </p:to>
                                    </p:set>
                                    <p:animEffect filter="fade" transition="in">
                                      <p:cBhvr>
                                        <p:cTn dur="1000"/>
                                        <p:tgtEl>
                                          <p:spTgt spid="234"/>
                                        </p:tgtEl>
                                      </p:cBhvr>
                                    </p:animEffect>
                                  </p:childTnLst>
                                </p:cTn>
                              </p:par>
                              <p:par>
                                <p:cTn fill="hold" nodeType="withEffect" presetClass="entr" presetID="10" presetSubtype="0">
                                  <p:stCondLst>
                                    <p:cond delay="0"/>
                                  </p:stCondLst>
                                  <p:childTnLst>
                                    <p:set>
                                      <p:cBhvr>
                                        <p:cTn dur="1" fill="hold">
                                          <p:stCondLst>
                                            <p:cond delay="0"/>
                                          </p:stCondLst>
                                        </p:cTn>
                                        <p:tgtEl>
                                          <p:spTgt spid="243"/>
                                        </p:tgtEl>
                                        <p:attrNameLst>
                                          <p:attrName>style.visibility</p:attrName>
                                        </p:attrNameLst>
                                      </p:cBhvr>
                                      <p:to>
                                        <p:strVal val="visible"/>
                                      </p:to>
                                    </p:set>
                                    <p:animEffect filter="fade" transition="in">
                                      <p:cBhvr>
                                        <p:cTn dur="1000"/>
                                        <p:tgtEl>
                                          <p:spTgt spid="24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35"/>
                                        </p:tgtEl>
                                        <p:attrNameLst>
                                          <p:attrName>style.visibility</p:attrName>
                                        </p:attrNameLst>
                                      </p:cBhvr>
                                      <p:to>
                                        <p:strVal val="visible"/>
                                      </p:to>
                                    </p:set>
                                    <p:animEffect filter="fade" transition="in">
                                      <p:cBhvr>
                                        <p:cTn dur="1000"/>
                                        <p:tgtEl>
                                          <p:spTgt spid="235"/>
                                        </p:tgtEl>
                                      </p:cBhvr>
                                    </p:animEffect>
                                  </p:childTnLst>
                                </p:cTn>
                              </p:par>
                              <p:par>
                                <p:cTn fill="hold" nodeType="withEffect" presetClass="entr" presetID="10" presetSubtype="0">
                                  <p:stCondLst>
                                    <p:cond delay="0"/>
                                  </p:stCondLst>
                                  <p:childTnLst>
                                    <p:set>
                                      <p:cBhvr>
                                        <p:cTn dur="1" fill="hold">
                                          <p:stCondLst>
                                            <p:cond delay="0"/>
                                          </p:stCondLst>
                                        </p:cTn>
                                        <p:tgtEl>
                                          <p:spTgt spid="242"/>
                                        </p:tgtEl>
                                        <p:attrNameLst>
                                          <p:attrName>style.visibility</p:attrName>
                                        </p:attrNameLst>
                                      </p:cBhvr>
                                      <p:to>
                                        <p:strVal val="visible"/>
                                      </p:to>
                                    </p:set>
                                    <p:animEffect filter="fade" transition="in">
                                      <p:cBhvr>
                                        <p:cTn dur="1000"/>
                                        <p:tgtEl>
                                          <p:spTgt spid="24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44"/>
                                        </p:tgtEl>
                                        <p:attrNameLst>
                                          <p:attrName>style.visibility</p:attrName>
                                        </p:attrNameLst>
                                      </p:cBhvr>
                                      <p:to>
                                        <p:strVal val="visible"/>
                                      </p:to>
                                    </p:set>
                                    <p:animEffect filter="fade" transition="in">
                                      <p:cBhvr>
                                        <p:cTn dur="1000"/>
                                        <p:tgtEl>
                                          <p:spTgt spid="244"/>
                                        </p:tgtEl>
                                      </p:cBhvr>
                                    </p:animEffect>
                                  </p:childTnLst>
                                </p:cTn>
                              </p:par>
                              <p:par>
                                <p:cTn fill="hold" nodeType="withEffect" presetClass="entr" presetID="10" presetSubtype="0">
                                  <p:stCondLst>
                                    <p:cond delay="0"/>
                                  </p:stCondLst>
                                  <p:childTnLst>
                                    <p:set>
                                      <p:cBhvr>
                                        <p:cTn dur="1" fill="hold">
                                          <p:stCondLst>
                                            <p:cond delay="0"/>
                                          </p:stCondLst>
                                        </p:cTn>
                                        <p:tgtEl>
                                          <p:spTgt spid="236"/>
                                        </p:tgtEl>
                                        <p:attrNameLst>
                                          <p:attrName>style.visibility</p:attrName>
                                        </p:attrNameLst>
                                      </p:cBhvr>
                                      <p:to>
                                        <p:strVal val="visible"/>
                                      </p:to>
                                    </p:set>
                                    <p:animEffect filter="fade" transition="in">
                                      <p:cBhvr>
                                        <p:cTn dur="1000"/>
                                        <p:tgtEl>
                                          <p:spTgt spid="23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45"/>
                                        </p:tgtEl>
                                        <p:attrNameLst>
                                          <p:attrName>style.visibility</p:attrName>
                                        </p:attrNameLst>
                                      </p:cBhvr>
                                      <p:to>
                                        <p:strVal val="visible"/>
                                      </p:to>
                                    </p:set>
                                    <p:animEffect filter="fade" transition="in">
                                      <p:cBhvr>
                                        <p:cTn dur="1000"/>
                                        <p:tgtEl>
                                          <p:spTgt spid="245"/>
                                        </p:tgtEl>
                                      </p:cBhvr>
                                    </p:animEffect>
                                  </p:childTnLst>
                                </p:cTn>
                              </p:par>
                              <p:par>
                                <p:cTn fill="hold" nodeType="withEffect" presetClass="entr" presetID="10" presetSubtype="0">
                                  <p:stCondLst>
                                    <p:cond delay="0"/>
                                  </p:stCondLst>
                                  <p:childTnLst>
                                    <p:set>
                                      <p:cBhvr>
                                        <p:cTn dur="1" fill="hold">
                                          <p:stCondLst>
                                            <p:cond delay="0"/>
                                          </p:stCondLst>
                                        </p:cTn>
                                        <p:tgtEl>
                                          <p:spTgt spid="237"/>
                                        </p:tgtEl>
                                        <p:attrNameLst>
                                          <p:attrName>style.visibility</p:attrName>
                                        </p:attrNameLst>
                                      </p:cBhvr>
                                      <p:to>
                                        <p:strVal val="visible"/>
                                      </p:to>
                                    </p:set>
                                    <p:animEffect filter="fade" transition="in">
                                      <p:cBhvr>
                                        <p:cTn dur="1000"/>
                                        <p:tgtEl>
                                          <p:spTgt spid="237"/>
                                        </p:tgtEl>
                                      </p:cBhvr>
                                    </p:animEffect>
                                  </p:childTnLst>
                                </p:cTn>
                              </p:par>
                              <p:par>
                                <p:cTn fill="hold" nodeType="withEffect" presetClass="entr" presetID="10" presetSubtype="0">
                                  <p:stCondLst>
                                    <p:cond delay="0"/>
                                  </p:stCondLst>
                                  <p:childTnLst>
                                    <p:set>
                                      <p:cBhvr>
                                        <p:cTn dur="1" fill="hold">
                                          <p:stCondLst>
                                            <p:cond delay="0"/>
                                          </p:stCondLst>
                                        </p:cTn>
                                        <p:tgtEl>
                                          <p:spTgt spid="246"/>
                                        </p:tgtEl>
                                        <p:attrNameLst>
                                          <p:attrName>style.visibility</p:attrName>
                                        </p:attrNameLst>
                                      </p:cBhvr>
                                      <p:to>
                                        <p:strVal val="visible"/>
                                      </p:to>
                                    </p:set>
                                    <p:animEffect filter="fade" transition="in">
                                      <p:cBhvr>
                                        <p:cTn dur="1000"/>
                                        <p:tgtEl>
                                          <p:spTgt spid="246"/>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0" name="Shape 250"/>
        <p:cNvGrpSpPr/>
        <p:nvPr/>
      </p:nvGrpSpPr>
      <p:grpSpPr>
        <a:xfrm>
          <a:off x="0" y="0"/>
          <a:ext cx="0" cy="0"/>
          <a:chOff x="0" y="0"/>
          <a:chExt cx="0" cy="0"/>
        </a:xfrm>
      </p:grpSpPr>
      <p:sp>
        <p:nvSpPr>
          <p:cNvPr id="251" name="Google Shape;251;p27"/>
          <p:cNvSpPr txBox="1"/>
          <p:nvPr/>
        </p:nvSpPr>
        <p:spPr>
          <a:xfrm flipH="1">
            <a:off x="138000" y="4743300"/>
            <a:ext cx="16959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pl">
                <a:solidFill>
                  <a:schemeClr val="lt1"/>
                </a:solidFill>
                <a:latin typeface="League Spartan"/>
                <a:ea typeface="League Spartan"/>
                <a:cs typeface="League Spartan"/>
                <a:sym typeface="League Spartan"/>
              </a:rPr>
              <a:t>ESL Brains</a:t>
            </a:r>
            <a:endParaRPr b="1">
              <a:solidFill>
                <a:schemeClr val="lt1"/>
              </a:solidFill>
              <a:latin typeface="League Spartan"/>
              <a:ea typeface="League Spartan"/>
              <a:cs typeface="League Spartan"/>
              <a:sym typeface="League Spartan"/>
            </a:endParaRPr>
          </a:p>
        </p:txBody>
      </p:sp>
      <p:sp>
        <p:nvSpPr>
          <p:cNvPr id="252" name="Google Shape;252;p27"/>
          <p:cNvSpPr/>
          <p:nvPr/>
        </p:nvSpPr>
        <p:spPr>
          <a:xfrm>
            <a:off x="0" y="0"/>
            <a:ext cx="65700" cy="51435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3" name="Google Shape;253;p27"/>
          <p:cNvSpPr/>
          <p:nvPr/>
        </p:nvSpPr>
        <p:spPr>
          <a:xfrm>
            <a:off x="9078300" y="0"/>
            <a:ext cx="65700" cy="51435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4" name="Google Shape;254;p27"/>
          <p:cNvSpPr txBox="1"/>
          <p:nvPr/>
        </p:nvSpPr>
        <p:spPr>
          <a:xfrm>
            <a:off x="138050" y="2939250"/>
            <a:ext cx="8334300" cy="7389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pl" sz="3600">
                <a:solidFill>
                  <a:schemeClr val="lt1"/>
                </a:solidFill>
                <a:latin typeface="Signika"/>
                <a:ea typeface="Signika"/>
                <a:cs typeface="Signika"/>
                <a:sym typeface="Signika"/>
              </a:rPr>
              <a:t>Now, we’ll put it into practice!</a:t>
            </a:r>
            <a:endParaRPr b="1" sz="3600">
              <a:solidFill>
                <a:schemeClr val="lt1"/>
              </a:solidFill>
              <a:latin typeface="Signika"/>
              <a:ea typeface="Signika"/>
              <a:cs typeface="Signika"/>
              <a:sym typeface="Signika"/>
            </a:endParaRPr>
          </a:p>
        </p:txBody>
      </p:sp>
      <p:pic>
        <p:nvPicPr>
          <p:cNvPr id="255" name="Google Shape;255;p27"/>
          <p:cNvPicPr preferRelativeResize="0"/>
          <p:nvPr/>
        </p:nvPicPr>
        <p:blipFill>
          <a:blip r:embed="rId3">
            <a:alphaModFix/>
          </a:blip>
          <a:stretch>
            <a:fillRect/>
          </a:stretch>
        </p:blipFill>
        <p:spPr>
          <a:xfrm>
            <a:off x="8052025" y="153075"/>
            <a:ext cx="781200" cy="781200"/>
          </a:xfrm>
          <a:prstGeom prst="rect">
            <a:avLst/>
          </a:prstGeom>
          <a:noFill/>
          <a:ln>
            <a:noFill/>
          </a:ln>
        </p:spPr>
      </p:pic>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9" name="Shape 259"/>
        <p:cNvGrpSpPr/>
        <p:nvPr/>
      </p:nvGrpSpPr>
      <p:grpSpPr>
        <a:xfrm>
          <a:off x="0" y="0"/>
          <a:ext cx="0" cy="0"/>
          <a:chOff x="0" y="0"/>
          <a:chExt cx="0" cy="0"/>
        </a:xfrm>
      </p:grpSpPr>
      <p:sp>
        <p:nvSpPr>
          <p:cNvPr id="260" name="Google Shape;260;p28"/>
          <p:cNvSpPr txBox="1"/>
          <p:nvPr>
            <p:ph idx="12" type="sldNum"/>
          </p:nvPr>
        </p:nvSpPr>
        <p:spPr>
          <a:xfrm>
            <a:off x="8481750" y="4663225"/>
            <a:ext cx="5394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pl"/>
              <a:t>‹#›</a:t>
            </a:fld>
            <a:endParaRPr/>
          </a:p>
        </p:txBody>
      </p:sp>
      <p:sp>
        <p:nvSpPr>
          <p:cNvPr id="261" name="Google Shape;261;p28"/>
          <p:cNvSpPr txBox="1"/>
          <p:nvPr/>
        </p:nvSpPr>
        <p:spPr>
          <a:xfrm>
            <a:off x="222175" y="277200"/>
            <a:ext cx="8250300" cy="7389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pl" sz="1800">
                <a:solidFill>
                  <a:srgbClr val="000032"/>
                </a:solidFill>
                <a:latin typeface="Signika"/>
                <a:ea typeface="Signika"/>
                <a:cs typeface="Signika"/>
                <a:sym typeface="Signika"/>
              </a:rPr>
              <a:t>Complete the questions with the expressions listed below. In some cases you need to change the form of the expression.</a:t>
            </a:r>
            <a:endParaRPr b="1" sz="1800">
              <a:solidFill>
                <a:srgbClr val="000032"/>
              </a:solidFill>
              <a:latin typeface="Signika"/>
              <a:ea typeface="Signika"/>
              <a:cs typeface="Signika"/>
              <a:sym typeface="Signika"/>
            </a:endParaRPr>
          </a:p>
        </p:txBody>
      </p:sp>
      <p:sp>
        <p:nvSpPr>
          <p:cNvPr id="262" name="Google Shape;262;p28"/>
          <p:cNvSpPr/>
          <p:nvPr/>
        </p:nvSpPr>
        <p:spPr>
          <a:xfrm>
            <a:off x="0" y="0"/>
            <a:ext cx="835200" cy="302700"/>
          </a:xfrm>
          <a:prstGeom prst="rect">
            <a:avLst/>
          </a:prstGeom>
          <a:solidFill>
            <a:srgbClr val="FF5C5C"/>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rPr b="1" lang="pl">
                <a:solidFill>
                  <a:schemeClr val="lt1"/>
                </a:solidFill>
                <a:latin typeface="Signika"/>
                <a:ea typeface="Signika"/>
                <a:cs typeface="Signika"/>
                <a:sym typeface="Signika"/>
              </a:rPr>
              <a:t>part 1/2</a:t>
            </a:r>
            <a:endParaRPr>
              <a:solidFill>
                <a:schemeClr val="lt1"/>
              </a:solidFill>
            </a:endParaRPr>
          </a:p>
        </p:txBody>
      </p:sp>
      <p:sp>
        <p:nvSpPr>
          <p:cNvPr id="263" name="Google Shape;263;p28"/>
          <p:cNvSpPr/>
          <p:nvPr/>
        </p:nvSpPr>
        <p:spPr>
          <a:xfrm>
            <a:off x="266000" y="1016100"/>
            <a:ext cx="2021100" cy="302400"/>
          </a:xfrm>
          <a:prstGeom prst="roundRect">
            <a:avLst>
              <a:gd fmla="val 6627" name="adj"/>
            </a:avLst>
          </a:prstGeom>
          <a:solidFill>
            <a:schemeClr val="lt1"/>
          </a:solidFill>
          <a:ln cap="flat" cmpd="sng" w="19050">
            <a:solidFill>
              <a:srgbClr val="AAAAAA"/>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lang="pl">
                <a:solidFill>
                  <a:srgbClr val="000032"/>
                </a:solidFill>
                <a:latin typeface="Signika"/>
                <a:ea typeface="Signika"/>
                <a:cs typeface="Signika"/>
                <a:sym typeface="Signika"/>
              </a:rPr>
              <a:t>be a recipe for disaster</a:t>
            </a:r>
            <a:endParaRPr>
              <a:solidFill>
                <a:srgbClr val="000032"/>
              </a:solidFill>
              <a:latin typeface="Signika"/>
              <a:ea typeface="Signika"/>
              <a:cs typeface="Signika"/>
              <a:sym typeface="Signika"/>
            </a:endParaRPr>
          </a:p>
        </p:txBody>
      </p:sp>
      <p:sp>
        <p:nvSpPr>
          <p:cNvPr id="264" name="Google Shape;264;p28"/>
          <p:cNvSpPr/>
          <p:nvPr/>
        </p:nvSpPr>
        <p:spPr>
          <a:xfrm>
            <a:off x="4546750" y="1016100"/>
            <a:ext cx="2021100" cy="302400"/>
          </a:xfrm>
          <a:prstGeom prst="roundRect">
            <a:avLst>
              <a:gd fmla="val 6627" name="adj"/>
            </a:avLst>
          </a:prstGeom>
          <a:solidFill>
            <a:schemeClr val="lt1"/>
          </a:solidFill>
          <a:ln cap="flat" cmpd="sng" w="19050">
            <a:solidFill>
              <a:srgbClr val="AAAAAA"/>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pl">
                <a:solidFill>
                  <a:srgbClr val="000032"/>
                </a:solidFill>
                <a:latin typeface="Signika"/>
                <a:ea typeface="Signika"/>
                <a:cs typeface="Signika"/>
                <a:sym typeface="Signika"/>
              </a:rPr>
              <a:t>shut up shop</a:t>
            </a:r>
            <a:endParaRPr>
              <a:solidFill>
                <a:srgbClr val="000032"/>
              </a:solidFill>
              <a:latin typeface="Signika"/>
              <a:ea typeface="Signika"/>
              <a:cs typeface="Signika"/>
              <a:sym typeface="Signika"/>
            </a:endParaRPr>
          </a:p>
        </p:txBody>
      </p:sp>
      <p:sp>
        <p:nvSpPr>
          <p:cNvPr id="265" name="Google Shape;265;p28"/>
          <p:cNvSpPr/>
          <p:nvPr/>
        </p:nvSpPr>
        <p:spPr>
          <a:xfrm>
            <a:off x="2406375" y="1448063"/>
            <a:ext cx="2021100" cy="302400"/>
          </a:xfrm>
          <a:prstGeom prst="roundRect">
            <a:avLst>
              <a:gd fmla="val 6627" name="adj"/>
            </a:avLst>
          </a:prstGeom>
          <a:solidFill>
            <a:schemeClr val="lt1"/>
          </a:solidFill>
          <a:ln cap="flat" cmpd="sng" w="19050">
            <a:solidFill>
              <a:srgbClr val="AAAAAA"/>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pl">
                <a:solidFill>
                  <a:srgbClr val="000032"/>
                </a:solidFill>
                <a:latin typeface="Signika"/>
                <a:ea typeface="Signika"/>
                <a:cs typeface="Signika"/>
                <a:sym typeface="Signika"/>
              </a:rPr>
              <a:t>go back to square one</a:t>
            </a:r>
            <a:endParaRPr>
              <a:solidFill>
                <a:srgbClr val="000032"/>
              </a:solidFill>
              <a:latin typeface="Signika"/>
              <a:ea typeface="Signika"/>
              <a:cs typeface="Signika"/>
              <a:sym typeface="Signika"/>
            </a:endParaRPr>
          </a:p>
        </p:txBody>
      </p:sp>
      <p:sp>
        <p:nvSpPr>
          <p:cNvPr id="266" name="Google Shape;266;p28"/>
          <p:cNvSpPr/>
          <p:nvPr/>
        </p:nvSpPr>
        <p:spPr>
          <a:xfrm>
            <a:off x="6687125" y="1016100"/>
            <a:ext cx="2021100" cy="302400"/>
          </a:xfrm>
          <a:prstGeom prst="roundRect">
            <a:avLst>
              <a:gd fmla="val 6627" name="adj"/>
            </a:avLst>
          </a:prstGeom>
          <a:solidFill>
            <a:schemeClr val="lt1"/>
          </a:solidFill>
          <a:ln cap="flat" cmpd="sng" w="19050">
            <a:solidFill>
              <a:srgbClr val="AAAAAA"/>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pl">
                <a:solidFill>
                  <a:srgbClr val="000032"/>
                </a:solidFill>
                <a:latin typeface="Signika"/>
                <a:ea typeface="Signika"/>
                <a:cs typeface="Signika"/>
                <a:sym typeface="Signika"/>
              </a:rPr>
              <a:t>dash somebody’s hopes</a:t>
            </a:r>
            <a:endParaRPr>
              <a:solidFill>
                <a:srgbClr val="000032"/>
              </a:solidFill>
              <a:latin typeface="Signika"/>
              <a:ea typeface="Signika"/>
              <a:cs typeface="Signika"/>
              <a:sym typeface="Signika"/>
            </a:endParaRPr>
          </a:p>
        </p:txBody>
      </p:sp>
      <p:sp>
        <p:nvSpPr>
          <p:cNvPr id="267" name="Google Shape;267;p28"/>
          <p:cNvSpPr/>
          <p:nvPr/>
        </p:nvSpPr>
        <p:spPr>
          <a:xfrm>
            <a:off x="2406375" y="1016100"/>
            <a:ext cx="2021100" cy="302400"/>
          </a:xfrm>
          <a:prstGeom prst="roundRect">
            <a:avLst>
              <a:gd fmla="val 6627" name="adj"/>
            </a:avLst>
          </a:prstGeom>
          <a:solidFill>
            <a:schemeClr val="lt1"/>
          </a:solidFill>
          <a:ln cap="flat" cmpd="sng" w="19050">
            <a:solidFill>
              <a:srgbClr val="AAAAAA"/>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pl">
                <a:solidFill>
                  <a:srgbClr val="000032"/>
                </a:solidFill>
                <a:latin typeface="Signika"/>
                <a:ea typeface="Signika"/>
                <a:cs typeface="Signika"/>
                <a:sym typeface="Signika"/>
              </a:rPr>
              <a:t>a blind alley</a:t>
            </a:r>
            <a:endParaRPr>
              <a:solidFill>
                <a:srgbClr val="000032"/>
              </a:solidFill>
              <a:latin typeface="Signika"/>
              <a:ea typeface="Signika"/>
              <a:cs typeface="Signika"/>
              <a:sym typeface="Signika"/>
            </a:endParaRPr>
          </a:p>
        </p:txBody>
      </p:sp>
      <p:sp>
        <p:nvSpPr>
          <p:cNvPr id="268" name="Google Shape;268;p28"/>
          <p:cNvSpPr/>
          <p:nvPr/>
        </p:nvSpPr>
        <p:spPr>
          <a:xfrm>
            <a:off x="4546750" y="1448050"/>
            <a:ext cx="2021100" cy="302400"/>
          </a:xfrm>
          <a:prstGeom prst="roundRect">
            <a:avLst>
              <a:gd fmla="val 6627" name="adj"/>
            </a:avLst>
          </a:prstGeom>
          <a:solidFill>
            <a:schemeClr val="lt1"/>
          </a:solidFill>
          <a:ln cap="flat" cmpd="sng" w="19050">
            <a:solidFill>
              <a:srgbClr val="AAAAAA"/>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pl">
                <a:solidFill>
                  <a:srgbClr val="000032"/>
                </a:solidFill>
                <a:latin typeface="Signika"/>
                <a:ea typeface="Signika"/>
                <a:cs typeface="Signika"/>
                <a:sym typeface="Signika"/>
              </a:rPr>
              <a:t>fight a losing battle</a:t>
            </a:r>
            <a:endParaRPr>
              <a:solidFill>
                <a:srgbClr val="000032"/>
              </a:solidFill>
              <a:latin typeface="Signika"/>
              <a:ea typeface="Signika"/>
              <a:cs typeface="Signika"/>
              <a:sym typeface="Signika"/>
            </a:endParaRPr>
          </a:p>
        </p:txBody>
      </p:sp>
      <p:sp>
        <p:nvSpPr>
          <p:cNvPr id="269" name="Google Shape;269;p28"/>
          <p:cNvSpPr/>
          <p:nvPr/>
        </p:nvSpPr>
        <p:spPr>
          <a:xfrm>
            <a:off x="266000" y="1448050"/>
            <a:ext cx="2021100" cy="302400"/>
          </a:xfrm>
          <a:prstGeom prst="roundRect">
            <a:avLst>
              <a:gd fmla="val 6627" name="adj"/>
            </a:avLst>
          </a:prstGeom>
          <a:solidFill>
            <a:schemeClr val="lt1"/>
          </a:solidFill>
          <a:ln cap="flat" cmpd="sng" w="19050">
            <a:solidFill>
              <a:srgbClr val="AAAAAA"/>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pl">
                <a:solidFill>
                  <a:srgbClr val="000032"/>
                </a:solidFill>
                <a:latin typeface="Signika"/>
                <a:ea typeface="Signika"/>
                <a:cs typeface="Signika"/>
                <a:sym typeface="Signika"/>
              </a:rPr>
              <a:t>a lose-lose situation</a:t>
            </a:r>
            <a:endParaRPr>
              <a:solidFill>
                <a:srgbClr val="000032"/>
              </a:solidFill>
              <a:latin typeface="Signika"/>
              <a:ea typeface="Signika"/>
              <a:cs typeface="Signika"/>
              <a:sym typeface="Signika"/>
            </a:endParaRPr>
          </a:p>
        </p:txBody>
      </p:sp>
      <p:sp>
        <p:nvSpPr>
          <p:cNvPr id="270" name="Google Shape;270;p28"/>
          <p:cNvSpPr/>
          <p:nvPr/>
        </p:nvSpPr>
        <p:spPr>
          <a:xfrm>
            <a:off x="6687125" y="1448050"/>
            <a:ext cx="2021100" cy="302400"/>
          </a:xfrm>
          <a:prstGeom prst="roundRect">
            <a:avLst>
              <a:gd fmla="val 6627" name="adj"/>
            </a:avLst>
          </a:prstGeom>
          <a:solidFill>
            <a:schemeClr val="lt1"/>
          </a:solidFill>
          <a:ln cap="flat" cmpd="sng" w="19050">
            <a:solidFill>
              <a:srgbClr val="AAAAAA"/>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pl">
                <a:solidFill>
                  <a:srgbClr val="000032"/>
                </a:solidFill>
                <a:latin typeface="Signika"/>
                <a:ea typeface="Signika"/>
                <a:cs typeface="Signika"/>
                <a:sym typeface="Signika"/>
              </a:rPr>
              <a:t>throw in the towel</a:t>
            </a:r>
            <a:endParaRPr>
              <a:solidFill>
                <a:srgbClr val="000032"/>
              </a:solidFill>
              <a:latin typeface="Signika"/>
              <a:ea typeface="Signika"/>
              <a:cs typeface="Signika"/>
              <a:sym typeface="Signika"/>
            </a:endParaRPr>
          </a:p>
        </p:txBody>
      </p:sp>
      <p:sp>
        <p:nvSpPr>
          <p:cNvPr id="271" name="Google Shape;271;p28"/>
          <p:cNvSpPr txBox="1"/>
          <p:nvPr/>
        </p:nvSpPr>
        <p:spPr>
          <a:xfrm>
            <a:off x="1050475" y="2189925"/>
            <a:ext cx="7203000" cy="2024100"/>
          </a:xfrm>
          <a:prstGeom prst="rect">
            <a:avLst/>
          </a:prstGeom>
          <a:noFill/>
          <a:ln>
            <a:noFill/>
          </a:ln>
        </p:spPr>
        <p:txBody>
          <a:bodyPr anchorCtr="0" anchor="t" bIns="91425" lIns="91425" spcFirstLastPara="1" rIns="91425" wrap="square" tIns="91425">
            <a:spAutoFit/>
          </a:bodyPr>
          <a:lstStyle/>
          <a:p>
            <a:pPr indent="-317500" lvl="0" marL="457200" rtl="0" algn="l">
              <a:lnSpc>
                <a:spcPct val="115000"/>
              </a:lnSpc>
              <a:spcBef>
                <a:spcPts val="0"/>
              </a:spcBef>
              <a:spcAft>
                <a:spcPts val="0"/>
              </a:spcAft>
              <a:buClr>
                <a:schemeClr val="dk1"/>
              </a:buClr>
              <a:buSzPts val="1400"/>
              <a:buFont typeface="Signika Light"/>
              <a:buAutoNum type="alphaUcPeriod"/>
            </a:pPr>
            <a:r>
              <a:rPr lang="pl">
                <a:solidFill>
                  <a:schemeClr val="dk1"/>
                </a:solidFill>
                <a:latin typeface="Signika Light"/>
                <a:ea typeface="Signika Light"/>
                <a:cs typeface="Signika Light"/>
                <a:sym typeface="Signika Light"/>
              </a:rPr>
              <a:t>What should you do when you see a certain action will turn out to be going down ______________________ ?</a:t>
            </a:r>
            <a:endParaRPr>
              <a:solidFill>
                <a:schemeClr val="dk1"/>
              </a:solidFill>
              <a:latin typeface="Signika Light"/>
              <a:ea typeface="Signika Light"/>
              <a:cs typeface="Signika Light"/>
              <a:sym typeface="Signika Light"/>
            </a:endParaRPr>
          </a:p>
          <a:p>
            <a:pPr indent="-317500" lvl="0" marL="457200" rtl="0" algn="l">
              <a:lnSpc>
                <a:spcPct val="115000"/>
              </a:lnSpc>
              <a:spcBef>
                <a:spcPts val="1000"/>
              </a:spcBef>
              <a:spcAft>
                <a:spcPts val="0"/>
              </a:spcAft>
              <a:buClr>
                <a:schemeClr val="dk1"/>
              </a:buClr>
              <a:buSzPts val="1400"/>
              <a:buFont typeface="Signika Light"/>
              <a:buAutoNum type="alphaUcPeriod"/>
            </a:pPr>
            <a:r>
              <a:rPr lang="pl">
                <a:solidFill>
                  <a:schemeClr val="dk1"/>
                </a:solidFill>
                <a:latin typeface="Signika Light"/>
                <a:ea typeface="Signika Light"/>
                <a:cs typeface="Signika Light"/>
                <a:sym typeface="Signika Light"/>
              </a:rPr>
              <a:t>Are there any positive sides to  ______________________  ?</a:t>
            </a:r>
            <a:endParaRPr>
              <a:solidFill>
                <a:schemeClr val="dk1"/>
              </a:solidFill>
              <a:latin typeface="Signika Light"/>
              <a:ea typeface="Signika Light"/>
              <a:cs typeface="Signika Light"/>
              <a:sym typeface="Signika Light"/>
            </a:endParaRPr>
          </a:p>
          <a:p>
            <a:pPr indent="-317500" lvl="0" marL="457200" rtl="0" algn="l">
              <a:lnSpc>
                <a:spcPct val="115000"/>
              </a:lnSpc>
              <a:spcBef>
                <a:spcPts val="1000"/>
              </a:spcBef>
              <a:spcAft>
                <a:spcPts val="0"/>
              </a:spcAft>
              <a:buClr>
                <a:schemeClr val="dk1"/>
              </a:buClr>
              <a:buSzPts val="1400"/>
              <a:buFont typeface="Signika Light"/>
              <a:buAutoNum type="alphaUcPeriod"/>
            </a:pPr>
            <a:r>
              <a:rPr lang="pl">
                <a:solidFill>
                  <a:schemeClr val="dk1"/>
                </a:solidFill>
                <a:latin typeface="Signika Light"/>
                <a:ea typeface="Signika Light"/>
                <a:cs typeface="Signika Light"/>
                <a:sym typeface="Signika Light"/>
              </a:rPr>
              <a:t>In what business situations do you decide to give up and  ______________________  ?</a:t>
            </a:r>
            <a:endParaRPr>
              <a:solidFill>
                <a:schemeClr val="dk1"/>
              </a:solidFill>
              <a:latin typeface="Signika Light"/>
              <a:ea typeface="Signika Light"/>
              <a:cs typeface="Signika Light"/>
              <a:sym typeface="Signika Light"/>
            </a:endParaRPr>
          </a:p>
          <a:p>
            <a:pPr indent="-317500" lvl="0" marL="457200" rtl="0" algn="l">
              <a:lnSpc>
                <a:spcPct val="115000"/>
              </a:lnSpc>
              <a:spcBef>
                <a:spcPts val="1000"/>
              </a:spcBef>
              <a:spcAft>
                <a:spcPts val="1000"/>
              </a:spcAft>
              <a:buClr>
                <a:schemeClr val="dk1"/>
              </a:buClr>
              <a:buSzPts val="1400"/>
              <a:buFont typeface="Signika Light"/>
              <a:buAutoNum type="alphaUcPeriod"/>
            </a:pPr>
            <a:r>
              <a:rPr lang="pl">
                <a:solidFill>
                  <a:schemeClr val="dk1"/>
                </a:solidFill>
                <a:latin typeface="Signika Light"/>
                <a:ea typeface="Signika Light"/>
                <a:cs typeface="Signika Light"/>
                <a:sym typeface="Signika Light"/>
              </a:rPr>
              <a:t>While cooperating on a project, what kinds of behaviour may </a:t>
            </a:r>
            <a:br>
              <a:rPr lang="pl">
                <a:solidFill>
                  <a:schemeClr val="dk1"/>
                </a:solidFill>
                <a:latin typeface="Signika Light"/>
                <a:ea typeface="Signika Light"/>
                <a:cs typeface="Signika Light"/>
                <a:sym typeface="Signika Light"/>
              </a:rPr>
            </a:br>
            <a:r>
              <a:rPr lang="pl">
                <a:solidFill>
                  <a:schemeClr val="dk1"/>
                </a:solidFill>
                <a:latin typeface="Signika Light"/>
                <a:ea typeface="Signika Light"/>
                <a:cs typeface="Signika Light"/>
                <a:sym typeface="Signika Light"/>
              </a:rPr>
              <a:t>______________________ ?</a:t>
            </a:r>
            <a:endParaRPr>
              <a:solidFill>
                <a:schemeClr val="dk1"/>
              </a:solidFill>
              <a:latin typeface="Signika Light"/>
              <a:ea typeface="Signika Light"/>
              <a:cs typeface="Signika Light"/>
              <a:sym typeface="Signika Light"/>
            </a:endParaRPr>
          </a:p>
        </p:txBody>
      </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5" name="Shape 275"/>
        <p:cNvGrpSpPr/>
        <p:nvPr/>
      </p:nvGrpSpPr>
      <p:grpSpPr>
        <a:xfrm>
          <a:off x="0" y="0"/>
          <a:ext cx="0" cy="0"/>
          <a:chOff x="0" y="0"/>
          <a:chExt cx="0" cy="0"/>
        </a:xfrm>
      </p:grpSpPr>
      <p:sp>
        <p:nvSpPr>
          <p:cNvPr id="276" name="Google Shape;276;p29"/>
          <p:cNvSpPr txBox="1"/>
          <p:nvPr>
            <p:ph idx="12" type="sldNum"/>
          </p:nvPr>
        </p:nvSpPr>
        <p:spPr>
          <a:xfrm>
            <a:off x="8481750" y="4663225"/>
            <a:ext cx="5394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pl"/>
              <a:t>‹#›</a:t>
            </a:fld>
            <a:endParaRPr/>
          </a:p>
        </p:txBody>
      </p:sp>
      <p:sp>
        <p:nvSpPr>
          <p:cNvPr id="277" name="Google Shape;277;p29"/>
          <p:cNvSpPr txBox="1"/>
          <p:nvPr/>
        </p:nvSpPr>
        <p:spPr>
          <a:xfrm>
            <a:off x="222175" y="277200"/>
            <a:ext cx="8250300" cy="7389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pl" sz="1800">
                <a:solidFill>
                  <a:srgbClr val="000032"/>
                </a:solidFill>
                <a:latin typeface="Signika"/>
                <a:ea typeface="Signika"/>
                <a:cs typeface="Signika"/>
                <a:sym typeface="Signika"/>
              </a:rPr>
              <a:t>Complete the questions with the expressions listed below. In some cases you need to change the form of the expression.</a:t>
            </a:r>
            <a:endParaRPr b="1" sz="1800">
              <a:solidFill>
                <a:srgbClr val="000032"/>
              </a:solidFill>
              <a:latin typeface="Signika"/>
              <a:ea typeface="Signika"/>
              <a:cs typeface="Signika"/>
              <a:sym typeface="Signika"/>
            </a:endParaRPr>
          </a:p>
        </p:txBody>
      </p:sp>
      <p:sp>
        <p:nvSpPr>
          <p:cNvPr id="278" name="Google Shape;278;p29"/>
          <p:cNvSpPr/>
          <p:nvPr/>
        </p:nvSpPr>
        <p:spPr>
          <a:xfrm>
            <a:off x="0" y="0"/>
            <a:ext cx="835200" cy="302700"/>
          </a:xfrm>
          <a:prstGeom prst="rect">
            <a:avLst/>
          </a:prstGeom>
          <a:solidFill>
            <a:srgbClr val="FF5C5C"/>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rPr b="1" lang="pl">
                <a:solidFill>
                  <a:schemeClr val="lt1"/>
                </a:solidFill>
                <a:latin typeface="Signika"/>
                <a:ea typeface="Signika"/>
                <a:cs typeface="Signika"/>
                <a:sym typeface="Signika"/>
              </a:rPr>
              <a:t>part 2/2</a:t>
            </a:r>
            <a:endParaRPr>
              <a:solidFill>
                <a:schemeClr val="lt1"/>
              </a:solidFill>
            </a:endParaRPr>
          </a:p>
        </p:txBody>
      </p:sp>
      <p:sp>
        <p:nvSpPr>
          <p:cNvPr id="279" name="Google Shape;279;p29"/>
          <p:cNvSpPr/>
          <p:nvPr/>
        </p:nvSpPr>
        <p:spPr>
          <a:xfrm>
            <a:off x="266000" y="1016100"/>
            <a:ext cx="2021100" cy="302400"/>
          </a:xfrm>
          <a:prstGeom prst="roundRect">
            <a:avLst>
              <a:gd fmla="val 6627" name="adj"/>
            </a:avLst>
          </a:prstGeom>
          <a:solidFill>
            <a:schemeClr val="lt1"/>
          </a:solidFill>
          <a:ln cap="flat" cmpd="sng" w="19050">
            <a:solidFill>
              <a:srgbClr val="AAAAAA"/>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lang="pl">
                <a:solidFill>
                  <a:srgbClr val="000032"/>
                </a:solidFill>
                <a:latin typeface="Signika"/>
                <a:ea typeface="Signika"/>
                <a:cs typeface="Signika"/>
                <a:sym typeface="Signika"/>
              </a:rPr>
              <a:t>be a recipe for disaster</a:t>
            </a:r>
            <a:endParaRPr>
              <a:solidFill>
                <a:srgbClr val="000032"/>
              </a:solidFill>
              <a:latin typeface="Signika"/>
              <a:ea typeface="Signika"/>
              <a:cs typeface="Signika"/>
              <a:sym typeface="Signika"/>
            </a:endParaRPr>
          </a:p>
        </p:txBody>
      </p:sp>
      <p:sp>
        <p:nvSpPr>
          <p:cNvPr id="280" name="Google Shape;280;p29"/>
          <p:cNvSpPr/>
          <p:nvPr/>
        </p:nvSpPr>
        <p:spPr>
          <a:xfrm>
            <a:off x="4546750" y="1016100"/>
            <a:ext cx="2021100" cy="302400"/>
          </a:xfrm>
          <a:prstGeom prst="roundRect">
            <a:avLst>
              <a:gd fmla="val 6627" name="adj"/>
            </a:avLst>
          </a:prstGeom>
          <a:solidFill>
            <a:schemeClr val="lt1"/>
          </a:solidFill>
          <a:ln cap="flat" cmpd="sng" w="19050">
            <a:solidFill>
              <a:srgbClr val="AAAAAA"/>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pl">
                <a:solidFill>
                  <a:srgbClr val="000032"/>
                </a:solidFill>
                <a:latin typeface="Signika"/>
                <a:ea typeface="Signika"/>
                <a:cs typeface="Signika"/>
                <a:sym typeface="Signika"/>
              </a:rPr>
              <a:t>shut up shop</a:t>
            </a:r>
            <a:endParaRPr>
              <a:solidFill>
                <a:srgbClr val="000032"/>
              </a:solidFill>
              <a:latin typeface="Signika"/>
              <a:ea typeface="Signika"/>
              <a:cs typeface="Signika"/>
              <a:sym typeface="Signika"/>
            </a:endParaRPr>
          </a:p>
        </p:txBody>
      </p:sp>
      <p:sp>
        <p:nvSpPr>
          <p:cNvPr id="281" name="Google Shape;281;p29"/>
          <p:cNvSpPr/>
          <p:nvPr/>
        </p:nvSpPr>
        <p:spPr>
          <a:xfrm>
            <a:off x="2406375" y="1448063"/>
            <a:ext cx="2021100" cy="302400"/>
          </a:xfrm>
          <a:prstGeom prst="roundRect">
            <a:avLst>
              <a:gd fmla="val 6627" name="adj"/>
            </a:avLst>
          </a:prstGeom>
          <a:solidFill>
            <a:schemeClr val="lt1"/>
          </a:solidFill>
          <a:ln cap="flat" cmpd="sng" w="19050">
            <a:solidFill>
              <a:srgbClr val="AAAAAA"/>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pl">
                <a:solidFill>
                  <a:srgbClr val="000032"/>
                </a:solidFill>
                <a:latin typeface="Signika"/>
                <a:ea typeface="Signika"/>
                <a:cs typeface="Signika"/>
                <a:sym typeface="Signika"/>
              </a:rPr>
              <a:t>go back to square one</a:t>
            </a:r>
            <a:endParaRPr>
              <a:solidFill>
                <a:srgbClr val="000032"/>
              </a:solidFill>
              <a:latin typeface="Signika"/>
              <a:ea typeface="Signika"/>
              <a:cs typeface="Signika"/>
              <a:sym typeface="Signika"/>
            </a:endParaRPr>
          </a:p>
        </p:txBody>
      </p:sp>
      <p:sp>
        <p:nvSpPr>
          <p:cNvPr id="282" name="Google Shape;282;p29"/>
          <p:cNvSpPr/>
          <p:nvPr/>
        </p:nvSpPr>
        <p:spPr>
          <a:xfrm>
            <a:off x="6687125" y="1016100"/>
            <a:ext cx="2021100" cy="302400"/>
          </a:xfrm>
          <a:prstGeom prst="roundRect">
            <a:avLst>
              <a:gd fmla="val 6627" name="adj"/>
            </a:avLst>
          </a:prstGeom>
          <a:solidFill>
            <a:schemeClr val="lt1"/>
          </a:solidFill>
          <a:ln cap="flat" cmpd="sng" w="19050">
            <a:solidFill>
              <a:srgbClr val="AAAAAA"/>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pl">
                <a:solidFill>
                  <a:srgbClr val="000032"/>
                </a:solidFill>
                <a:latin typeface="Signika"/>
                <a:ea typeface="Signika"/>
                <a:cs typeface="Signika"/>
                <a:sym typeface="Signika"/>
              </a:rPr>
              <a:t>dash somebody’s hopes</a:t>
            </a:r>
            <a:endParaRPr>
              <a:solidFill>
                <a:srgbClr val="000032"/>
              </a:solidFill>
              <a:latin typeface="Signika"/>
              <a:ea typeface="Signika"/>
              <a:cs typeface="Signika"/>
              <a:sym typeface="Signika"/>
            </a:endParaRPr>
          </a:p>
        </p:txBody>
      </p:sp>
      <p:sp>
        <p:nvSpPr>
          <p:cNvPr id="283" name="Google Shape;283;p29"/>
          <p:cNvSpPr/>
          <p:nvPr/>
        </p:nvSpPr>
        <p:spPr>
          <a:xfrm>
            <a:off x="2406375" y="1016100"/>
            <a:ext cx="2021100" cy="302400"/>
          </a:xfrm>
          <a:prstGeom prst="roundRect">
            <a:avLst>
              <a:gd fmla="val 6627" name="adj"/>
            </a:avLst>
          </a:prstGeom>
          <a:solidFill>
            <a:schemeClr val="lt1"/>
          </a:solidFill>
          <a:ln cap="flat" cmpd="sng" w="19050">
            <a:solidFill>
              <a:srgbClr val="AAAAAA"/>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pl">
                <a:solidFill>
                  <a:srgbClr val="000032"/>
                </a:solidFill>
                <a:latin typeface="Signika"/>
                <a:ea typeface="Signika"/>
                <a:cs typeface="Signika"/>
                <a:sym typeface="Signika"/>
              </a:rPr>
              <a:t>a blind alley</a:t>
            </a:r>
            <a:endParaRPr>
              <a:solidFill>
                <a:srgbClr val="000032"/>
              </a:solidFill>
              <a:latin typeface="Signika"/>
              <a:ea typeface="Signika"/>
              <a:cs typeface="Signika"/>
              <a:sym typeface="Signika"/>
            </a:endParaRPr>
          </a:p>
        </p:txBody>
      </p:sp>
      <p:sp>
        <p:nvSpPr>
          <p:cNvPr id="284" name="Google Shape;284;p29"/>
          <p:cNvSpPr/>
          <p:nvPr/>
        </p:nvSpPr>
        <p:spPr>
          <a:xfrm>
            <a:off x="4546750" y="1448050"/>
            <a:ext cx="2021100" cy="302400"/>
          </a:xfrm>
          <a:prstGeom prst="roundRect">
            <a:avLst>
              <a:gd fmla="val 6627" name="adj"/>
            </a:avLst>
          </a:prstGeom>
          <a:solidFill>
            <a:schemeClr val="lt1"/>
          </a:solidFill>
          <a:ln cap="flat" cmpd="sng" w="19050">
            <a:solidFill>
              <a:srgbClr val="AAAAAA"/>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pl">
                <a:solidFill>
                  <a:srgbClr val="000032"/>
                </a:solidFill>
                <a:latin typeface="Signika"/>
                <a:ea typeface="Signika"/>
                <a:cs typeface="Signika"/>
                <a:sym typeface="Signika"/>
              </a:rPr>
              <a:t>fight a losing battle</a:t>
            </a:r>
            <a:endParaRPr>
              <a:solidFill>
                <a:srgbClr val="000032"/>
              </a:solidFill>
              <a:latin typeface="Signika"/>
              <a:ea typeface="Signika"/>
              <a:cs typeface="Signika"/>
              <a:sym typeface="Signika"/>
            </a:endParaRPr>
          </a:p>
        </p:txBody>
      </p:sp>
      <p:sp>
        <p:nvSpPr>
          <p:cNvPr id="285" name="Google Shape;285;p29"/>
          <p:cNvSpPr/>
          <p:nvPr/>
        </p:nvSpPr>
        <p:spPr>
          <a:xfrm>
            <a:off x="266000" y="1448050"/>
            <a:ext cx="2021100" cy="302400"/>
          </a:xfrm>
          <a:prstGeom prst="roundRect">
            <a:avLst>
              <a:gd fmla="val 6627" name="adj"/>
            </a:avLst>
          </a:prstGeom>
          <a:solidFill>
            <a:schemeClr val="lt1"/>
          </a:solidFill>
          <a:ln cap="flat" cmpd="sng" w="19050">
            <a:solidFill>
              <a:srgbClr val="AAAAAA"/>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pl">
                <a:solidFill>
                  <a:srgbClr val="000032"/>
                </a:solidFill>
                <a:latin typeface="Signika"/>
                <a:ea typeface="Signika"/>
                <a:cs typeface="Signika"/>
                <a:sym typeface="Signika"/>
              </a:rPr>
              <a:t>a lose-lose situation</a:t>
            </a:r>
            <a:endParaRPr>
              <a:solidFill>
                <a:srgbClr val="000032"/>
              </a:solidFill>
              <a:latin typeface="Signika"/>
              <a:ea typeface="Signika"/>
              <a:cs typeface="Signika"/>
              <a:sym typeface="Signika"/>
            </a:endParaRPr>
          </a:p>
        </p:txBody>
      </p:sp>
      <p:sp>
        <p:nvSpPr>
          <p:cNvPr id="286" name="Google Shape;286;p29"/>
          <p:cNvSpPr/>
          <p:nvPr/>
        </p:nvSpPr>
        <p:spPr>
          <a:xfrm>
            <a:off x="6687125" y="1448050"/>
            <a:ext cx="2021100" cy="302400"/>
          </a:xfrm>
          <a:prstGeom prst="roundRect">
            <a:avLst>
              <a:gd fmla="val 6627" name="adj"/>
            </a:avLst>
          </a:prstGeom>
          <a:solidFill>
            <a:schemeClr val="lt1"/>
          </a:solidFill>
          <a:ln cap="flat" cmpd="sng" w="19050">
            <a:solidFill>
              <a:srgbClr val="AAAAAA"/>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pl">
                <a:solidFill>
                  <a:srgbClr val="000032"/>
                </a:solidFill>
                <a:latin typeface="Signika"/>
                <a:ea typeface="Signika"/>
                <a:cs typeface="Signika"/>
                <a:sym typeface="Signika"/>
              </a:rPr>
              <a:t>throw in the towel</a:t>
            </a:r>
            <a:endParaRPr>
              <a:solidFill>
                <a:srgbClr val="000032"/>
              </a:solidFill>
              <a:latin typeface="Signika"/>
              <a:ea typeface="Signika"/>
              <a:cs typeface="Signika"/>
              <a:sym typeface="Signika"/>
            </a:endParaRPr>
          </a:p>
        </p:txBody>
      </p:sp>
      <p:sp>
        <p:nvSpPr>
          <p:cNvPr id="287" name="Google Shape;287;p29"/>
          <p:cNvSpPr txBox="1"/>
          <p:nvPr/>
        </p:nvSpPr>
        <p:spPr>
          <a:xfrm>
            <a:off x="1050475" y="2189925"/>
            <a:ext cx="7128600" cy="2519700"/>
          </a:xfrm>
          <a:prstGeom prst="rect">
            <a:avLst/>
          </a:prstGeom>
          <a:noFill/>
          <a:ln>
            <a:noFill/>
          </a:ln>
        </p:spPr>
        <p:txBody>
          <a:bodyPr anchorCtr="0" anchor="t" bIns="91425" lIns="91425" spcFirstLastPara="1" rIns="91425" wrap="square" tIns="91425">
            <a:spAutoFit/>
          </a:bodyPr>
          <a:lstStyle/>
          <a:p>
            <a:pPr indent="-317500" lvl="0" marL="457200" rtl="0" algn="l">
              <a:lnSpc>
                <a:spcPct val="115000"/>
              </a:lnSpc>
              <a:spcBef>
                <a:spcPts val="0"/>
              </a:spcBef>
              <a:spcAft>
                <a:spcPts val="0"/>
              </a:spcAft>
              <a:buClr>
                <a:schemeClr val="dk1"/>
              </a:buClr>
              <a:buSzPts val="1400"/>
              <a:buFont typeface="Signika Light"/>
              <a:buAutoNum type="alphaUcPeriod" startAt="5"/>
            </a:pPr>
            <a:r>
              <a:rPr lang="pl">
                <a:solidFill>
                  <a:schemeClr val="dk1"/>
                </a:solidFill>
                <a:latin typeface="Signika Light"/>
                <a:ea typeface="Signika Light"/>
                <a:cs typeface="Signika Light"/>
                <a:sym typeface="Signika Light"/>
              </a:rPr>
              <a:t>Has anyone ever  ______________________  either in your personal or professional life? How did you feel?</a:t>
            </a:r>
            <a:endParaRPr>
              <a:solidFill>
                <a:schemeClr val="dk1"/>
              </a:solidFill>
              <a:latin typeface="Signika Light"/>
              <a:ea typeface="Signika Light"/>
              <a:cs typeface="Signika Light"/>
              <a:sym typeface="Signika Light"/>
            </a:endParaRPr>
          </a:p>
          <a:p>
            <a:pPr indent="-317500" lvl="0" marL="457200" rtl="0" algn="l">
              <a:lnSpc>
                <a:spcPct val="115000"/>
              </a:lnSpc>
              <a:spcBef>
                <a:spcPts val="1000"/>
              </a:spcBef>
              <a:spcAft>
                <a:spcPts val="0"/>
              </a:spcAft>
              <a:buClr>
                <a:schemeClr val="dk1"/>
              </a:buClr>
              <a:buSzPts val="1400"/>
              <a:buFont typeface="Signika Light"/>
              <a:buAutoNum type="alphaUcPeriod" startAt="5"/>
            </a:pPr>
            <a:r>
              <a:rPr lang="pl">
                <a:solidFill>
                  <a:schemeClr val="dk1"/>
                </a:solidFill>
                <a:latin typeface="Signika Light"/>
                <a:ea typeface="Signika Light"/>
                <a:cs typeface="Signika Light"/>
                <a:sym typeface="Signika Light"/>
              </a:rPr>
              <a:t>How would you feel if you put a lot of effort into something but failed and had to ______________________ ?</a:t>
            </a:r>
            <a:endParaRPr>
              <a:solidFill>
                <a:schemeClr val="dk1"/>
              </a:solidFill>
              <a:latin typeface="Signika Light"/>
              <a:ea typeface="Signika Light"/>
              <a:cs typeface="Signika Light"/>
              <a:sym typeface="Signika Light"/>
            </a:endParaRPr>
          </a:p>
          <a:p>
            <a:pPr indent="-317500" lvl="0" marL="457200" rtl="0" algn="l">
              <a:lnSpc>
                <a:spcPct val="115000"/>
              </a:lnSpc>
              <a:spcBef>
                <a:spcPts val="1000"/>
              </a:spcBef>
              <a:spcAft>
                <a:spcPts val="0"/>
              </a:spcAft>
              <a:buClr>
                <a:schemeClr val="dk1"/>
              </a:buClr>
              <a:buSzPts val="1400"/>
              <a:buFont typeface="Signika Light"/>
              <a:buAutoNum type="alphaUcPeriod" startAt="5"/>
            </a:pPr>
            <a:r>
              <a:rPr lang="pl">
                <a:solidFill>
                  <a:schemeClr val="dk1"/>
                </a:solidFill>
                <a:latin typeface="Signika Light"/>
                <a:ea typeface="Signika Light"/>
                <a:cs typeface="Signika Light"/>
                <a:sym typeface="Signika Light"/>
              </a:rPr>
              <a:t>What are some common reasons for people  ______________________  ? Why do people fail in their businesses?</a:t>
            </a:r>
            <a:endParaRPr>
              <a:solidFill>
                <a:schemeClr val="dk1"/>
              </a:solidFill>
              <a:latin typeface="Signika Light"/>
              <a:ea typeface="Signika Light"/>
              <a:cs typeface="Signika Light"/>
              <a:sym typeface="Signika Light"/>
            </a:endParaRPr>
          </a:p>
          <a:p>
            <a:pPr indent="-317500" lvl="0" marL="457200" rtl="0" algn="l">
              <a:lnSpc>
                <a:spcPct val="115000"/>
              </a:lnSpc>
              <a:spcBef>
                <a:spcPts val="1000"/>
              </a:spcBef>
              <a:spcAft>
                <a:spcPts val="1000"/>
              </a:spcAft>
              <a:buClr>
                <a:schemeClr val="dk1"/>
              </a:buClr>
              <a:buSzPts val="1400"/>
              <a:buFont typeface="Signika Light"/>
              <a:buAutoNum type="alphaUcPeriod" startAt="5"/>
            </a:pPr>
            <a:r>
              <a:rPr lang="pl">
                <a:solidFill>
                  <a:schemeClr val="dk1"/>
                </a:solidFill>
                <a:latin typeface="Signika Light"/>
                <a:ea typeface="Signika Light"/>
                <a:cs typeface="Signika Light"/>
                <a:sym typeface="Signika Light"/>
              </a:rPr>
              <a:t>Have you ever  ______________________  even though you knew you wouldn’t succeed?</a:t>
            </a:r>
            <a:endParaRPr>
              <a:solidFill>
                <a:schemeClr val="dk1"/>
              </a:solidFill>
              <a:latin typeface="Signika Light"/>
              <a:ea typeface="Signika Light"/>
              <a:cs typeface="Signika Light"/>
              <a:sym typeface="Signika Light"/>
            </a:endParaRPr>
          </a:p>
        </p:txBody>
      </p:sp>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1" name="Shape 291"/>
        <p:cNvGrpSpPr/>
        <p:nvPr/>
      </p:nvGrpSpPr>
      <p:grpSpPr>
        <a:xfrm>
          <a:off x="0" y="0"/>
          <a:ext cx="0" cy="0"/>
          <a:chOff x="0" y="0"/>
          <a:chExt cx="0" cy="0"/>
        </a:xfrm>
      </p:grpSpPr>
      <p:sp>
        <p:nvSpPr>
          <p:cNvPr id="292" name="Google Shape;292;p30"/>
          <p:cNvSpPr txBox="1"/>
          <p:nvPr>
            <p:ph idx="12" type="sldNum"/>
          </p:nvPr>
        </p:nvSpPr>
        <p:spPr>
          <a:xfrm>
            <a:off x="8481750" y="4663225"/>
            <a:ext cx="5394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pl"/>
              <a:t>‹#›</a:t>
            </a:fld>
            <a:endParaRPr/>
          </a:p>
        </p:txBody>
      </p:sp>
      <p:sp>
        <p:nvSpPr>
          <p:cNvPr id="293" name="Google Shape;293;p30"/>
          <p:cNvSpPr txBox="1"/>
          <p:nvPr/>
        </p:nvSpPr>
        <p:spPr>
          <a:xfrm>
            <a:off x="1050475" y="2189925"/>
            <a:ext cx="7203000" cy="2024100"/>
          </a:xfrm>
          <a:prstGeom prst="rect">
            <a:avLst/>
          </a:prstGeom>
          <a:noFill/>
          <a:ln>
            <a:noFill/>
          </a:ln>
        </p:spPr>
        <p:txBody>
          <a:bodyPr anchorCtr="0" anchor="t" bIns="91425" lIns="91425" spcFirstLastPara="1" rIns="91425" wrap="square" tIns="91425">
            <a:spAutoFit/>
          </a:bodyPr>
          <a:lstStyle/>
          <a:p>
            <a:pPr indent="-317500" lvl="0" marL="457200" rtl="0" algn="l">
              <a:lnSpc>
                <a:spcPct val="115000"/>
              </a:lnSpc>
              <a:spcBef>
                <a:spcPts val="0"/>
              </a:spcBef>
              <a:spcAft>
                <a:spcPts val="0"/>
              </a:spcAft>
              <a:buClr>
                <a:schemeClr val="dk1"/>
              </a:buClr>
              <a:buSzPts val="1400"/>
              <a:buFont typeface="Signika Light"/>
              <a:buAutoNum type="alphaUcPeriod"/>
            </a:pPr>
            <a:r>
              <a:rPr lang="pl">
                <a:solidFill>
                  <a:schemeClr val="dk1"/>
                </a:solidFill>
                <a:latin typeface="Signika Light"/>
                <a:ea typeface="Signika Light"/>
                <a:cs typeface="Signika Light"/>
                <a:sym typeface="Signika Light"/>
              </a:rPr>
              <a:t>What should you do when you see a certain action will turn out to be going down ______________________ ?</a:t>
            </a:r>
            <a:endParaRPr>
              <a:solidFill>
                <a:schemeClr val="dk1"/>
              </a:solidFill>
              <a:latin typeface="Signika Light"/>
              <a:ea typeface="Signika Light"/>
              <a:cs typeface="Signika Light"/>
              <a:sym typeface="Signika Light"/>
            </a:endParaRPr>
          </a:p>
          <a:p>
            <a:pPr indent="-317500" lvl="0" marL="457200" rtl="0" algn="l">
              <a:lnSpc>
                <a:spcPct val="115000"/>
              </a:lnSpc>
              <a:spcBef>
                <a:spcPts val="1000"/>
              </a:spcBef>
              <a:spcAft>
                <a:spcPts val="0"/>
              </a:spcAft>
              <a:buClr>
                <a:schemeClr val="dk1"/>
              </a:buClr>
              <a:buSzPts val="1400"/>
              <a:buFont typeface="Signika Light"/>
              <a:buAutoNum type="alphaUcPeriod"/>
            </a:pPr>
            <a:r>
              <a:rPr lang="pl">
                <a:solidFill>
                  <a:schemeClr val="dk1"/>
                </a:solidFill>
                <a:latin typeface="Signika Light"/>
                <a:ea typeface="Signika Light"/>
                <a:cs typeface="Signika Light"/>
                <a:sym typeface="Signika Light"/>
              </a:rPr>
              <a:t>Are there any positive sides to  ______________________  ?</a:t>
            </a:r>
            <a:endParaRPr>
              <a:solidFill>
                <a:schemeClr val="dk1"/>
              </a:solidFill>
              <a:latin typeface="Signika Light"/>
              <a:ea typeface="Signika Light"/>
              <a:cs typeface="Signika Light"/>
              <a:sym typeface="Signika Light"/>
            </a:endParaRPr>
          </a:p>
          <a:p>
            <a:pPr indent="-317500" lvl="0" marL="457200" rtl="0" algn="l">
              <a:lnSpc>
                <a:spcPct val="115000"/>
              </a:lnSpc>
              <a:spcBef>
                <a:spcPts val="1000"/>
              </a:spcBef>
              <a:spcAft>
                <a:spcPts val="0"/>
              </a:spcAft>
              <a:buClr>
                <a:schemeClr val="dk1"/>
              </a:buClr>
              <a:buSzPts val="1400"/>
              <a:buFont typeface="Signika Light"/>
              <a:buAutoNum type="alphaUcPeriod"/>
            </a:pPr>
            <a:r>
              <a:rPr lang="pl">
                <a:solidFill>
                  <a:schemeClr val="dk1"/>
                </a:solidFill>
                <a:latin typeface="Signika Light"/>
                <a:ea typeface="Signika Light"/>
                <a:cs typeface="Signika Light"/>
                <a:sym typeface="Signika Light"/>
              </a:rPr>
              <a:t>In what business situations do you decide to give up and  ______________________  ?</a:t>
            </a:r>
            <a:endParaRPr>
              <a:solidFill>
                <a:schemeClr val="dk1"/>
              </a:solidFill>
              <a:latin typeface="Signika Light"/>
              <a:ea typeface="Signika Light"/>
              <a:cs typeface="Signika Light"/>
              <a:sym typeface="Signika Light"/>
            </a:endParaRPr>
          </a:p>
          <a:p>
            <a:pPr indent="-317500" lvl="0" marL="457200" rtl="0" algn="l">
              <a:lnSpc>
                <a:spcPct val="115000"/>
              </a:lnSpc>
              <a:spcBef>
                <a:spcPts val="1000"/>
              </a:spcBef>
              <a:spcAft>
                <a:spcPts val="1000"/>
              </a:spcAft>
              <a:buClr>
                <a:schemeClr val="dk1"/>
              </a:buClr>
              <a:buSzPts val="1400"/>
              <a:buFont typeface="Signika Light"/>
              <a:buAutoNum type="alphaUcPeriod"/>
            </a:pPr>
            <a:r>
              <a:rPr lang="pl">
                <a:solidFill>
                  <a:schemeClr val="dk1"/>
                </a:solidFill>
                <a:latin typeface="Signika Light"/>
                <a:ea typeface="Signika Light"/>
                <a:cs typeface="Signika Light"/>
                <a:sym typeface="Signika Light"/>
              </a:rPr>
              <a:t>While cooperating on a project, what kinds of behaviour may </a:t>
            </a:r>
            <a:br>
              <a:rPr lang="pl">
                <a:solidFill>
                  <a:schemeClr val="dk1"/>
                </a:solidFill>
                <a:latin typeface="Signika Light"/>
                <a:ea typeface="Signika Light"/>
                <a:cs typeface="Signika Light"/>
                <a:sym typeface="Signika Light"/>
              </a:rPr>
            </a:br>
            <a:r>
              <a:rPr lang="pl">
                <a:solidFill>
                  <a:schemeClr val="dk1"/>
                </a:solidFill>
                <a:latin typeface="Signika Light"/>
                <a:ea typeface="Signika Light"/>
                <a:cs typeface="Signika Light"/>
                <a:sym typeface="Signika Light"/>
              </a:rPr>
              <a:t>______________________ ?</a:t>
            </a:r>
            <a:endParaRPr>
              <a:solidFill>
                <a:schemeClr val="dk1"/>
              </a:solidFill>
              <a:latin typeface="Signika Light"/>
              <a:ea typeface="Signika Light"/>
              <a:cs typeface="Signika Light"/>
              <a:sym typeface="Signika Light"/>
            </a:endParaRPr>
          </a:p>
        </p:txBody>
      </p:sp>
      <p:sp>
        <p:nvSpPr>
          <p:cNvPr id="294" name="Google Shape;294;p30"/>
          <p:cNvSpPr txBox="1"/>
          <p:nvPr/>
        </p:nvSpPr>
        <p:spPr>
          <a:xfrm>
            <a:off x="222175" y="277200"/>
            <a:ext cx="8250300" cy="461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pl" sz="1800">
                <a:solidFill>
                  <a:srgbClr val="000032"/>
                </a:solidFill>
                <a:latin typeface="Signika"/>
                <a:ea typeface="Signika"/>
                <a:cs typeface="Signika"/>
                <a:sym typeface="Signika"/>
              </a:rPr>
              <a:t>Let’s check the answers.</a:t>
            </a:r>
            <a:endParaRPr b="1" sz="1800">
              <a:solidFill>
                <a:srgbClr val="000032"/>
              </a:solidFill>
              <a:latin typeface="Signika"/>
              <a:ea typeface="Signika"/>
              <a:cs typeface="Signika"/>
              <a:sym typeface="Signika"/>
            </a:endParaRPr>
          </a:p>
        </p:txBody>
      </p:sp>
      <p:sp>
        <p:nvSpPr>
          <p:cNvPr id="295" name="Google Shape;295;p30"/>
          <p:cNvSpPr/>
          <p:nvPr/>
        </p:nvSpPr>
        <p:spPr>
          <a:xfrm>
            <a:off x="0" y="0"/>
            <a:ext cx="835200" cy="302700"/>
          </a:xfrm>
          <a:prstGeom prst="rect">
            <a:avLst/>
          </a:prstGeom>
          <a:solidFill>
            <a:srgbClr val="FF5C5C"/>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rPr b="1" lang="pl">
                <a:solidFill>
                  <a:schemeClr val="lt1"/>
                </a:solidFill>
                <a:latin typeface="Signika"/>
                <a:ea typeface="Signika"/>
                <a:cs typeface="Signika"/>
                <a:sym typeface="Signika"/>
              </a:rPr>
              <a:t>part 1/2</a:t>
            </a:r>
            <a:endParaRPr>
              <a:solidFill>
                <a:schemeClr val="lt1"/>
              </a:solidFill>
            </a:endParaRPr>
          </a:p>
        </p:txBody>
      </p:sp>
      <p:sp>
        <p:nvSpPr>
          <p:cNvPr id="296" name="Google Shape;296;p30"/>
          <p:cNvSpPr/>
          <p:nvPr/>
        </p:nvSpPr>
        <p:spPr>
          <a:xfrm>
            <a:off x="266000" y="1016100"/>
            <a:ext cx="2021100" cy="302400"/>
          </a:xfrm>
          <a:prstGeom prst="roundRect">
            <a:avLst>
              <a:gd fmla="val 6627" name="adj"/>
            </a:avLst>
          </a:prstGeom>
          <a:solidFill>
            <a:schemeClr val="lt1"/>
          </a:solidFill>
          <a:ln cap="flat" cmpd="sng" w="19050">
            <a:solidFill>
              <a:srgbClr val="AAAAAA"/>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lang="pl">
                <a:solidFill>
                  <a:srgbClr val="000032"/>
                </a:solidFill>
                <a:latin typeface="Signika"/>
                <a:ea typeface="Signika"/>
                <a:cs typeface="Signika"/>
                <a:sym typeface="Signika"/>
              </a:rPr>
              <a:t>be a recipe for disaster</a:t>
            </a:r>
            <a:endParaRPr>
              <a:solidFill>
                <a:srgbClr val="000032"/>
              </a:solidFill>
              <a:latin typeface="Signika"/>
              <a:ea typeface="Signika"/>
              <a:cs typeface="Signika"/>
              <a:sym typeface="Signika"/>
            </a:endParaRPr>
          </a:p>
        </p:txBody>
      </p:sp>
      <p:sp>
        <p:nvSpPr>
          <p:cNvPr id="297" name="Google Shape;297;p30"/>
          <p:cNvSpPr/>
          <p:nvPr/>
        </p:nvSpPr>
        <p:spPr>
          <a:xfrm>
            <a:off x="4546750" y="1016100"/>
            <a:ext cx="2021100" cy="302400"/>
          </a:xfrm>
          <a:prstGeom prst="roundRect">
            <a:avLst>
              <a:gd fmla="val 6627" name="adj"/>
            </a:avLst>
          </a:prstGeom>
          <a:solidFill>
            <a:schemeClr val="lt1"/>
          </a:solidFill>
          <a:ln cap="flat" cmpd="sng" w="19050">
            <a:solidFill>
              <a:srgbClr val="AAAAAA"/>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pl">
                <a:solidFill>
                  <a:srgbClr val="000032"/>
                </a:solidFill>
                <a:latin typeface="Signika"/>
                <a:ea typeface="Signika"/>
                <a:cs typeface="Signika"/>
                <a:sym typeface="Signika"/>
              </a:rPr>
              <a:t>shut up shop</a:t>
            </a:r>
            <a:endParaRPr>
              <a:solidFill>
                <a:srgbClr val="000032"/>
              </a:solidFill>
              <a:latin typeface="Signika"/>
              <a:ea typeface="Signika"/>
              <a:cs typeface="Signika"/>
              <a:sym typeface="Signika"/>
            </a:endParaRPr>
          </a:p>
        </p:txBody>
      </p:sp>
      <p:sp>
        <p:nvSpPr>
          <p:cNvPr id="298" name="Google Shape;298;p30"/>
          <p:cNvSpPr/>
          <p:nvPr/>
        </p:nvSpPr>
        <p:spPr>
          <a:xfrm>
            <a:off x="2406375" y="1448063"/>
            <a:ext cx="2021100" cy="302400"/>
          </a:xfrm>
          <a:prstGeom prst="roundRect">
            <a:avLst>
              <a:gd fmla="val 6627" name="adj"/>
            </a:avLst>
          </a:prstGeom>
          <a:solidFill>
            <a:schemeClr val="lt1"/>
          </a:solidFill>
          <a:ln cap="flat" cmpd="sng" w="19050">
            <a:solidFill>
              <a:srgbClr val="AAAAAA"/>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pl">
                <a:solidFill>
                  <a:srgbClr val="000032"/>
                </a:solidFill>
                <a:latin typeface="Signika"/>
                <a:ea typeface="Signika"/>
                <a:cs typeface="Signika"/>
                <a:sym typeface="Signika"/>
              </a:rPr>
              <a:t>go back to square one</a:t>
            </a:r>
            <a:endParaRPr>
              <a:solidFill>
                <a:srgbClr val="000032"/>
              </a:solidFill>
              <a:latin typeface="Signika"/>
              <a:ea typeface="Signika"/>
              <a:cs typeface="Signika"/>
              <a:sym typeface="Signika"/>
            </a:endParaRPr>
          </a:p>
        </p:txBody>
      </p:sp>
      <p:sp>
        <p:nvSpPr>
          <p:cNvPr id="299" name="Google Shape;299;p30"/>
          <p:cNvSpPr/>
          <p:nvPr/>
        </p:nvSpPr>
        <p:spPr>
          <a:xfrm>
            <a:off x="6687125" y="1016100"/>
            <a:ext cx="2021100" cy="302400"/>
          </a:xfrm>
          <a:prstGeom prst="roundRect">
            <a:avLst>
              <a:gd fmla="val 6627" name="adj"/>
            </a:avLst>
          </a:prstGeom>
          <a:solidFill>
            <a:schemeClr val="lt1"/>
          </a:solidFill>
          <a:ln cap="flat" cmpd="sng" w="19050">
            <a:solidFill>
              <a:srgbClr val="AAAAAA"/>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pl">
                <a:solidFill>
                  <a:srgbClr val="000032"/>
                </a:solidFill>
                <a:latin typeface="Signika"/>
                <a:ea typeface="Signika"/>
                <a:cs typeface="Signika"/>
                <a:sym typeface="Signika"/>
              </a:rPr>
              <a:t>dash somebody’s hopes</a:t>
            </a:r>
            <a:endParaRPr>
              <a:solidFill>
                <a:srgbClr val="000032"/>
              </a:solidFill>
              <a:latin typeface="Signika"/>
              <a:ea typeface="Signika"/>
              <a:cs typeface="Signika"/>
              <a:sym typeface="Signika"/>
            </a:endParaRPr>
          </a:p>
        </p:txBody>
      </p:sp>
      <p:sp>
        <p:nvSpPr>
          <p:cNvPr id="300" name="Google Shape;300;p30"/>
          <p:cNvSpPr/>
          <p:nvPr/>
        </p:nvSpPr>
        <p:spPr>
          <a:xfrm>
            <a:off x="2406375" y="1016100"/>
            <a:ext cx="2021100" cy="302400"/>
          </a:xfrm>
          <a:prstGeom prst="roundRect">
            <a:avLst>
              <a:gd fmla="val 6627" name="adj"/>
            </a:avLst>
          </a:prstGeom>
          <a:solidFill>
            <a:schemeClr val="lt1"/>
          </a:solidFill>
          <a:ln cap="flat" cmpd="sng" w="19050">
            <a:solidFill>
              <a:srgbClr val="AAAAAA"/>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pl">
                <a:solidFill>
                  <a:srgbClr val="000032"/>
                </a:solidFill>
                <a:latin typeface="Signika"/>
                <a:ea typeface="Signika"/>
                <a:cs typeface="Signika"/>
                <a:sym typeface="Signika"/>
              </a:rPr>
              <a:t>a blind alley</a:t>
            </a:r>
            <a:endParaRPr>
              <a:solidFill>
                <a:srgbClr val="000032"/>
              </a:solidFill>
              <a:latin typeface="Signika"/>
              <a:ea typeface="Signika"/>
              <a:cs typeface="Signika"/>
              <a:sym typeface="Signika"/>
            </a:endParaRPr>
          </a:p>
        </p:txBody>
      </p:sp>
      <p:sp>
        <p:nvSpPr>
          <p:cNvPr id="301" name="Google Shape;301;p30"/>
          <p:cNvSpPr/>
          <p:nvPr/>
        </p:nvSpPr>
        <p:spPr>
          <a:xfrm>
            <a:off x="4546750" y="1448050"/>
            <a:ext cx="2021100" cy="302400"/>
          </a:xfrm>
          <a:prstGeom prst="roundRect">
            <a:avLst>
              <a:gd fmla="val 6627" name="adj"/>
            </a:avLst>
          </a:prstGeom>
          <a:solidFill>
            <a:schemeClr val="lt1"/>
          </a:solidFill>
          <a:ln cap="flat" cmpd="sng" w="19050">
            <a:solidFill>
              <a:srgbClr val="AAAAAA"/>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pl">
                <a:solidFill>
                  <a:srgbClr val="000032"/>
                </a:solidFill>
                <a:latin typeface="Signika"/>
                <a:ea typeface="Signika"/>
                <a:cs typeface="Signika"/>
                <a:sym typeface="Signika"/>
              </a:rPr>
              <a:t>fight a losing battle</a:t>
            </a:r>
            <a:endParaRPr>
              <a:solidFill>
                <a:srgbClr val="000032"/>
              </a:solidFill>
              <a:latin typeface="Signika"/>
              <a:ea typeface="Signika"/>
              <a:cs typeface="Signika"/>
              <a:sym typeface="Signika"/>
            </a:endParaRPr>
          </a:p>
        </p:txBody>
      </p:sp>
      <p:sp>
        <p:nvSpPr>
          <p:cNvPr id="302" name="Google Shape;302;p30"/>
          <p:cNvSpPr/>
          <p:nvPr/>
        </p:nvSpPr>
        <p:spPr>
          <a:xfrm>
            <a:off x="266000" y="1448050"/>
            <a:ext cx="2021100" cy="302400"/>
          </a:xfrm>
          <a:prstGeom prst="roundRect">
            <a:avLst>
              <a:gd fmla="val 6627" name="adj"/>
            </a:avLst>
          </a:prstGeom>
          <a:solidFill>
            <a:schemeClr val="lt1"/>
          </a:solidFill>
          <a:ln cap="flat" cmpd="sng" w="19050">
            <a:solidFill>
              <a:srgbClr val="AAAAAA"/>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pl">
                <a:solidFill>
                  <a:srgbClr val="000032"/>
                </a:solidFill>
                <a:latin typeface="Signika"/>
                <a:ea typeface="Signika"/>
                <a:cs typeface="Signika"/>
                <a:sym typeface="Signika"/>
              </a:rPr>
              <a:t>a lose-lose situation</a:t>
            </a:r>
            <a:endParaRPr>
              <a:solidFill>
                <a:srgbClr val="000032"/>
              </a:solidFill>
              <a:latin typeface="Signika"/>
              <a:ea typeface="Signika"/>
              <a:cs typeface="Signika"/>
              <a:sym typeface="Signika"/>
            </a:endParaRPr>
          </a:p>
        </p:txBody>
      </p:sp>
      <p:sp>
        <p:nvSpPr>
          <p:cNvPr id="303" name="Google Shape;303;p30"/>
          <p:cNvSpPr/>
          <p:nvPr/>
        </p:nvSpPr>
        <p:spPr>
          <a:xfrm>
            <a:off x="6687125" y="1448050"/>
            <a:ext cx="2021100" cy="302400"/>
          </a:xfrm>
          <a:prstGeom prst="roundRect">
            <a:avLst>
              <a:gd fmla="val 6627" name="adj"/>
            </a:avLst>
          </a:prstGeom>
          <a:solidFill>
            <a:schemeClr val="lt1"/>
          </a:solidFill>
          <a:ln cap="flat" cmpd="sng" w="19050">
            <a:solidFill>
              <a:srgbClr val="AAAAAA"/>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pl">
                <a:solidFill>
                  <a:srgbClr val="000032"/>
                </a:solidFill>
                <a:latin typeface="Signika"/>
                <a:ea typeface="Signika"/>
                <a:cs typeface="Signika"/>
                <a:sym typeface="Signika"/>
              </a:rPr>
              <a:t>throw in the towel</a:t>
            </a:r>
            <a:endParaRPr>
              <a:solidFill>
                <a:srgbClr val="000032"/>
              </a:solidFill>
              <a:latin typeface="Signika"/>
              <a:ea typeface="Signika"/>
              <a:cs typeface="Signika"/>
              <a:sym typeface="Signika"/>
            </a:endParaRPr>
          </a:p>
        </p:txBody>
      </p:sp>
      <p:sp>
        <p:nvSpPr>
          <p:cNvPr id="304" name="Google Shape;304;p30"/>
          <p:cNvSpPr/>
          <p:nvPr/>
        </p:nvSpPr>
        <p:spPr>
          <a:xfrm>
            <a:off x="1586875" y="2506425"/>
            <a:ext cx="2021100" cy="302400"/>
          </a:xfrm>
          <a:prstGeom prst="roundRect">
            <a:avLst>
              <a:gd fmla="val 6627" name="adj"/>
            </a:avLst>
          </a:prstGeom>
          <a:solidFill>
            <a:schemeClr val="lt1"/>
          </a:solidFill>
          <a:ln cap="flat" cmpd="sng" w="19050">
            <a:solidFill>
              <a:srgbClr val="AAAAAA"/>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pl">
                <a:solidFill>
                  <a:srgbClr val="000032"/>
                </a:solidFill>
                <a:latin typeface="Signika"/>
                <a:ea typeface="Signika"/>
                <a:cs typeface="Signika"/>
                <a:sym typeface="Signika"/>
              </a:rPr>
              <a:t>a blind alley</a:t>
            </a:r>
            <a:endParaRPr>
              <a:solidFill>
                <a:srgbClr val="000032"/>
              </a:solidFill>
              <a:latin typeface="Signika"/>
              <a:ea typeface="Signika"/>
              <a:cs typeface="Signika"/>
              <a:sym typeface="Signika"/>
            </a:endParaRPr>
          </a:p>
        </p:txBody>
      </p:sp>
      <p:sp>
        <p:nvSpPr>
          <p:cNvPr id="305" name="Google Shape;305;p30"/>
          <p:cNvSpPr/>
          <p:nvPr/>
        </p:nvSpPr>
        <p:spPr>
          <a:xfrm>
            <a:off x="3894675" y="2835425"/>
            <a:ext cx="1993200" cy="302400"/>
          </a:xfrm>
          <a:prstGeom prst="roundRect">
            <a:avLst>
              <a:gd fmla="val 6627" name="adj"/>
            </a:avLst>
          </a:prstGeom>
          <a:solidFill>
            <a:schemeClr val="lt1"/>
          </a:solidFill>
          <a:ln cap="flat" cmpd="sng" w="19050">
            <a:solidFill>
              <a:srgbClr val="AAAAAA"/>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pl">
                <a:solidFill>
                  <a:srgbClr val="000032"/>
                </a:solidFill>
                <a:latin typeface="Signika"/>
                <a:ea typeface="Signika"/>
                <a:cs typeface="Signika"/>
                <a:sym typeface="Signika"/>
              </a:rPr>
              <a:t>a lose-lose situation</a:t>
            </a:r>
            <a:endParaRPr>
              <a:solidFill>
                <a:srgbClr val="000032"/>
              </a:solidFill>
              <a:latin typeface="Signika"/>
              <a:ea typeface="Signika"/>
              <a:cs typeface="Signika"/>
              <a:sym typeface="Signika"/>
            </a:endParaRPr>
          </a:p>
        </p:txBody>
      </p:sp>
      <p:sp>
        <p:nvSpPr>
          <p:cNvPr id="306" name="Google Shape;306;p30"/>
          <p:cNvSpPr/>
          <p:nvPr/>
        </p:nvSpPr>
        <p:spPr>
          <a:xfrm>
            <a:off x="5868000" y="3211675"/>
            <a:ext cx="2021100" cy="302400"/>
          </a:xfrm>
          <a:prstGeom prst="roundRect">
            <a:avLst>
              <a:gd fmla="val 6627" name="adj"/>
            </a:avLst>
          </a:prstGeom>
          <a:solidFill>
            <a:schemeClr val="lt1"/>
          </a:solidFill>
          <a:ln cap="flat" cmpd="sng" w="19050">
            <a:solidFill>
              <a:srgbClr val="AAAAAA"/>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pl">
                <a:solidFill>
                  <a:srgbClr val="000032"/>
                </a:solidFill>
                <a:latin typeface="Signika"/>
                <a:ea typeface="Signika"/>
                <a:cs typeface="Signika"/>
                <a:sym typeface="Signika"/>
              </a:rPr>
              <a:t>throw in the towel</a:t>
            </a:r>
            <a:endParaRPr>
              <a:solidFill>
                <a:srgbClr val="000032"/>
              </a:solidFill>
              <a:latin typeface="Signika"/>
              <a:ea typeface="Signika"/>
              <a:cs typeface="Signika"/>
              <a:sym typeface="Signika"/>
            </a:endParaRPr>
          </a:p>
        </p:txBody>
      </p:sp>
      <p:sp>
        <p:nvSpPr>
          <p:cNvPr id="307" name="Google Shape;307;p30"/>
          <p:cNvSpPr/>
          <p:nvPr/>
        </p:nvSpPr>
        <p:spPr>
          <a:xfrm>
            <a:off x="1586875" y="3866400"/>
            <a:ext cx="2021100" cy="302400"/>
          </a:xfrm>
          <a:prstGeom prst="roundRect">
            <a:avLst>
              <a:gd fmla="val 6627" name="adj"/>
            </a:avLst>
          </a:prstGeom>
          <a:solidFill>
            <a:schemeClr val="lt1"/>
          </a:solidFill>
          <a:ln cap="flat" cmpd="sng" w="19050">
            <a:solidFill>
              <a:srgbClr val="AAAAAA"/>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lang="pl">
                <a:solidFill>
                  <a:srgbClr val="000032"/>
                </a:solidFill>
                <a:latin typeface="Signika"/>
                <a:ea typeface="Signika"/>
                <a:cs typeface="Signika"/>
                <a:sym typeface="Signika"/>
              </a:rPr>
              <a:t>be a recipe for disaster</a:t>
            </a:r>
            <a:endParaRPr>
              <a:solidFill>
                <a:srgbClr val="000032"/>
              </a:solidFill>
              <a:latin typeface="Signika"/>
              <a:ea typeface="Signika"/>
              <a:cs typeface="Signika"/>
              <a:sym typeface="Signika"/>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xit" presetID="10" presetSubtype="0">
                                  <p:stCondLst>
                                    <p:cond delay="0"/>
                                  </p:stCondLst>
                                  <p:childTnLst>
                                    <p:animEffect filter="fade" transition="out">
                                      <p:cBhvr>
                                        <p:cTn dur="1000"/>
                                        <p:tgtEl>
                                          <p:spTgt spid="300"/>
                                        </p:tgtEl>
                                      </p:cBhvr>
                                    </p:animEffect>
                                    <p:set>
                                      <p:cBhvr>
                                        <p:cTn dur="1" fill="hold">
                                          <p:stCondLst>
                                            <p:cond delay="1000"/>
                                          </p:stCondLst>
                                        </p:cTn>
                                        <p:tgtEl>
                                          <p:spTgt spid="300"/>
                                        </p:tgtEl>
                                        <p:attrNameLst>
                                          <p:attrName>style.visibility</p:attrName>
                                        </p:attrNameLst>
                                      </p:cBhvr>
                                      <p:to>
                                        <p:strVal val="hidden"/>
                                      </p:to>
                                    </p:set>
                                  </p:childTnLst>
                                </p:cTn>
                              </p:par>
                              <p:par>
                                <p:cTn fill="hold" nodeType="withEffect" presetClass="entr" presetID="10" presetSubtype="0">
                                  <p:stCondLst>
                                    <p:cond delay="0"/>
                                  </p:stCondLst>
                                  <p:childTnLst>
                                    <p:set>
                                      <p:cBhvr>
                                        <p:cTn dur="1" fill="hold">
                                          <p:stCondLst>
                                            <p:cond delay="0"/>
                                          </p:stCondLst>
                                        </p:cTn>
                                        <p:tgtEl>
                                          <p:spTgt spid="304"/>
                                        </p:tgtEl>
                                        <p:attrNameLst>
                                          <p:attrName>style.visibility</p:attrName>
                                        </p:attrNameLst>
                                      </p:cBhvr>
                                      <p:to>
                                        <p:strVal val="visible"/>
                                      </p:to>
                                    </p:set>
                                    <p:animEffect filter="fade" transition="in">
                                      <p:cBhvr>
                                        <p:cTn dur="1000"/>
                                        <p:tgtEl>
                                          <p:spTgt spid="30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xit" presetID="10" presetSubtype="0">
                                  <p:stCondLst>
                                    <p:cond delay="0"/>
                                  </p:stCondLst>
                                  <p:childTnLst>
                                    <p:animEffect filter="fade" transition="out">
                                      <p:cBhvr>
                                        <p:cTn dur="1000"/>
                                        <p:tgtEl>
                                          <p:spTgt spid="302"/>
                                        </p:tgtEl>
                                      </p:cBhvr>
                                    </p:animEffect>
                                    <p:set>
                                      <p:cBhvr>
                                        <p:cTn dur="1" fill="hold">
                                          <p:stCondLst>
                                            <p:cond delay="1000"/>
                                          </p:stCondLst>
                                        </p:cTn>
                                        <p:tgtEl>
                                          <p:spTgt spid="302"/>
                                        </p:tgtEl>
                                        <p:attrNameLst>
                                          <p:attrName>style.visibility</p:attrName>
                                        </p:attrNameLst>
                                      </p:cBhvr>
                                      <p:to>
                                        <p:strVal val="hidden"/>
                                      </p:to>
                                    </p:set>
                                  </p:childTnLst>
                                </p:cTn>
                              </p:par>
                              <p:par>
                                <p:cTn fill="hold" nodeType="withEffect" presetClass="entr" presetID="10" presetSubtype="0">
                                  <p:stCondLst>
                                    <p:cond delay="0"/>
                                  </p:stCondLst>
                                  <p:childTnLst>
                                    <p:set>
                                      <p:cBhvr>
                                        <p:cTn dur="1" fill="hold">
                                          <p:stCondLst>
                                            <p:cond delay="0"/>
                                          </p:stCondLst>
                                        </p:cTn>
                                        <p:tgtEl>
                                          <p:spTgt spid="305"/>
                                        </p:tgtEl>
                                        <p:attrNameLst>
                                          <p:attrName>style.visibility</p:attrName>
                                        </p:attrNameLst>
                                      </p:cBhvr>
                                      <p:to>
                                        <p:strVal val="visible"/>
                                      </p:to>
                                    </p:set>
                                    <p:animEffect filter="fade" transition="in">
                                      <p:cBhvr>
                                        <p:cTn dur="1000"/>
                                        <p:tgtEl>
                                          <p:spTgt spid="30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xit" presetID="10" presetSubtype="0">
                                  <p:stCondLst>
                                    <p:cond delay="0"/>
                                  </p:stCondLst>
                                  <p:childTnLst>
                                    <p:animEffect filter="fade" transition="out">
                                      <p:cBhvr>
                                        <p:cTn dur="1000"/>
                                        <p:tgtEl>
                                          <p:spTgt spid="303"/>
                                        </p:tgtEl>
                                      </p:cBhvr>
                                    </p:animEffect>
                                    <p:set>
                                      <p:cBhvr>
                                        <p:cTn dur="1" fill="hold">
                                          <p:stCondLst>
                                            <p:cond delay="1000"/>
                                          </p:stCondLst>
                                        </p:cTn>
                                        <p:tgtEl>
                                          <p:spTgt spid="303"/>
                                        </p:tgtEl>
                                        <p:attrNameLst>
                                          <p:attrName>style.visibility</p:attrName>
                                        </p:attrNameLst>
                                      </p:cBhvr>
                                      <p:to>
                                        <p:strVal val="hidden"/>
                                      </p:to>
                                    </p:set>
                                  </p:childTnLst>
                                </p:cTn>
                              </p:par>
                              <p:par>
                                <p:cTn fill="hold" nodeType="withEffect" presetClass="entr" presetID="10" presetSubtype="0">
                                  <p:stCondLst>
                                    <p:cond delay="0"/>
                                  </p:stCondLst>
                                  <p:childTnLst>
                                    <p:set>
                                      <p:cBhvr>
                                        <p:cTn dur="1" fill="hold">
                                          <p:stCondLst>
                                            <p:cond delay="0"/>
                                          </p:stCondLst>
                                        </p:cTn>
                                        <p:tgtEl>
                                          <p:spTgt spid="306"/>
                                        </p:tgtEl>
                                        <p:attrNameLst>
                                          <p:attrName>style.visibility</p:attrName>
                                        </p:attrNameLst>
                                      </p:cBhvr>
                                      <p:to>
                                        <p:strVal val="visible"/>
                                      </p:to>
                                    </p:set>
                                    <p:animEffect filter="fade" transition="in">
                                      <p:cBhvr>
                                        <p:cTn dur="1000"/>
                                        <p:tgtEl>
                                          <p:spTgt spid="30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xit" presetID="10" presetSubtype="0">
                                  <p:stCondLst>
                                    <p:cond delay="0"/>
                                  </p:stCondLst>
                                  <p:childTnLst>
                                    <p:animEffect filter="fade" transition="out">
                                      <p:cBhvr>
                                        <p:cTn dur="1000"/>
                                        <p:tgtEl>
                                          <p:spTgt spid="296"/>
                                        </p:tgtEl>
                                      </p:cBhvr>
                                    </p:animEffect>
                                    <p:set>
                                      <p:cBhvr>
                                        <p:cTn dur="1" fill="hold">
                                          <p:stCondLst>
                                            <p:cond delay="1000"/>
                                          </p:stCondLst>
                                        </p:cTn>
                                        <p:tgtEl>
                                          <p:spTgt spid="296"/>
                                        </p:tgtEl>
                                        <p:attrNameLst>
                                          <p:attrName>style.visibility</p:attrName>
                                        </p:attrNameLst>
                                      </p:cBhvr>
                                      <p:to>
                                        <p:strVal val="hidden"/>
                                      </p:to>
                                    </p:set>
                                  </p:childTnLst>
                                </p:cTn>
                              </p:par>
                              <p:par>
                                <p:cTn fill="hold" nodeType="withEffect" presetClass="entr" presetID="10" presetSubtype="0">
                                  <p:stCondLst>
                                    <p:cond delay="0"/>
                                  </p:stCondLst>
                                  <p:childTnLst>
                                    <p:set>
                                      <p:cBhvr>
                                        <p:cTn dur="1" fill="hold">
                                          <p:stCondLst>
                                            <p:cond delay="0"/>
                                          </p:stCondLst>
                                        </p:cTn>
                                        <p:tgtEl>
                                          <p:spTgt spid="307"/>
                                        </p:tgtEl>
                                        <p:attrNameLst>
                                          <p:attrName>style.visibility</p:attrName>
                                        </p:attrNameLst>
                                      </p:cBhvr>
                                      <p:to>
                                        <p:strVal val="visible"/>
                                      </p:to>
                                    </p:set>
                                    <p:animEffect filter="fade" transition="in">
                                      <p:cBhvr>
                                        <p:cTn dur="1000"/>
                                        <p:tgtEl>
                                          <p:spTgt spid="307"/>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11" name="Shape 311"/>
        <p:cNvGrpSpPr/>
        <p:nvPr/>
      </p:nvGrpSpPr>
      <p:grpSpPr>
        <a:xfrm>
          <a:off x="0" y="0"/>
          <a:ext cx="0" cy="0"/>
          <a:chOff x="0" y="0"/>
          <a:chExt cx="0" cy="0"/>
        </a:xfrm>
      </p:grpSpPr>
      <p:sp>
        <p:nvSpPr>
          <p:cNvPr id="312" name="Google Shape;312;p31"/>
          <p:cNvSpPr txBox="1"/>
          <p:nvPr>
            <p:ph idx="12" type="sldNum"/>
          </p:nvPr>
        </p:nvSpPr>
        <p:spPr>
          <a:xfrm>
            <a:off x="8481750" y="4663225"/>
            <a:ext cx="5394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pl"/>
              <a:t>‹#›</a:t>
            </a:fld>
            <a:endParaRPr/>
          </a:p>
        </p:txBody>
      </p:sp>
      <p:sp>
        <p:nvSpPr>
          <p:cNvPr id="313" name="Google Shape;313;p31"/>
          <p:cNvSpPr txBox="1"/>
          <p:nvPr/>
        </p:nvSpPr>
        <p:spPr>
          <a:xfrm>
            <a:off x="1050475" y="2189925"/>
            <a:ext cx="7128600" cy="2519700"/>
          </a:xfrm>
          <a:prstGeom prst="rect">
            <a:avLst/>
          </a:prstGeom>
          <a:noFill/>
          <a:ln>
            <a:noFill/>
          </a:ln>
        </p:spPr>
        <p:txBody>
          <a:bodyPr anchorCtr="0" anchor="t" bIns="91425" lIns="91425" spcFirstLastPara="1" rIns="91425" wrap="square" tIns="91425">
            <a:spAutoFit/>
          </a:bodyPr>
          <a:lstStyle/>
          <a:p>
            <a:pPr indent="-317500" lvl="0" marL="457200" rtl="0" algn="l">
              <a:lnSpc>
                <a:spcPct val="115000"/>
              </a:lnSpc>
              <a:spcBef>
                <a:spcPts val="0"/>
              </a:spcBef>
              <a:spcAft>
                <a:spcPts val="0"/>
              </a:spcAft>
              <a:buClr>
                <a:schemeClr val="dk1"/>
              </a:buClr>
              <a:buSzPts val="1400"/>
              <a:buFont typeface="Signika Light"/>
              <a:buAutoNum type="alphaUcPeriod" startAt="5"/>
            </a:pPr>
            <a:r>
              <a:rPr lang="pl">
                <a:solidFill>
                  <a:schemeClr val="dk1"/>
                </a:solidFill>
                <a:latin typeface="Signika Light"/>
                <a:ea typeface="Signika Light"/>
                <a:cs typeface="Signika Light"/>
                <a:sym typeface="Signika Light"/>
              </a:rPr>
              <a:t>Has anyone ever  ______________________  either in your personal or professional life? How did you feel?</a:t>
            </a:r>
            <a:endParaRPr>
              <a:solidFill>
                <a:schemeClr val="dk1"/>
              </a:solidFill>
              <a:latin typeface="Signika Light"/>
              <a:ea typeface="Signika Light"/>
              <a:cs typeface="Signika Light"/>
              <a:sym typeface="Signika Light"/>
            </a:endParaRPr>
          </a:p>
          <a:p>
            <a:pPr indent="-317500" lvl="0" marL="457200" rtl="0" algn="l">
              <a:lnSpc>
                <a:spcPct val="115000"/>
              </a:lnSpc>
              <a:spcBef>
                <a:spcPts val="1000"/>
              </a:spcBef>
              <a:spcAft>
                <a:spcPts val="0"/>
              </a:spcAft>
              <a:buClr>
                <a:schemeClr val="dk1"/>
              </a:buClr>
              <a:buSzPts val="1400"/>
              <a:buFont typeface="Signika Light"/>
              <a:buAutoNum type="alphaUcPeriod" startAt="5"/>
            </a:pPr>
            <a:r>
              <a:rPr lang="pl">
                <a:solidFill>
                  <a:schemeClr val="dk1"/>
                </a:solidFill>
                <a:latin typeface="Signika Light"/>
                <a:ea typeface="Signika Light"/>
                <a:cs typeface="Signika Light"/>
                <a:sym typeface="Signika Light"/>
              </a:rPr>
              <a:t>How would you feel if you put a lot of effort into something but failed and had to ______________________ ?</a:t>
            </a:r>
            <a:endParaRPr>
              <a:solidFill>
                <a:schemeClr val="dk1"/>
              </a:solidFill>
              <a:latin typeface="Signika Light"/>
              <a:ea typeface="Signika Light"/>
              <a:cs typeface="Signika Light"/>
              <a:sym typeface="Signika Light"/>
            </a:endParaRPr>
          </a:p>
          <a:p>
            <a:pPr indent="-317500" lvl="0" marL="457200" rtl="0" algn="l">
              <a:lnSpc>
                <a:spcPct val="115000"/>
              </a:lnSpc>
              <a:spcBef>
                <a:spcPts val="1000"/>
              </a:spcBef>
              <a:spcAft>
                <a:spcPts val="0"/>
              </a:spcAft>
              <a:buClr>
                <a:schemeClr val="dk1"/>
              </a:buClr>
              <a:buSzPts val="1400"/>
              <a:buFont typeface="Signika Light"/>
              <a:buAutoNum type="alphaUcPeriod" startAt="5"/>
            </a:pPr>
            <a:r>
              <a:rPr lang="pl">
                <a:solidFill>
                  <a:schemeClr val="dk1"/>
                </a:solidFill>
                <a:latin typeface="Signika Light"/>
                <a:ea typeface="Signika Light"/>
                <a:cs typeface="Signika Light"/>
                <a:sym typeface="Signika Light"/>
              </a:rPr>
              <a:t>What are some common reasons for people  ______________________  ? Why do people fail in their businesses?</a:t>
            </a:r>
            <a:endParaRPr>
              <a:solidFill>
                <a:schemeClr val="dk1"/>
              </a:solidFill>
              <a:latin typeface="Signika Light"/>
              <a:ea typeface="Signika Light"/>
              <a:cs typeface="Signika Light"/>
              <a:sym typeface="Signika Light"/>
            </a:endParaRPr>
          </a:p>
          <a:p>
            <a:pPr indent="-317500" lvl="0" marL="457200" rtl="0" algn="l">
              <a:lnSpc>
                <a:spcPct val="115000"/>
              </a:lnSpc>
              <a:spcBef>
                <a:spcPts val="1000"/>
              </a:spcBef>
              <a:spcAft>
                <a:spcPts val="1000"/>
              </a:spcAft>
              <a:buClr>
                <a:schemeClr val="dk1"/>
              </a:buClr>
              <a:buSzPts val="1400"/>
              <a:buFont typeface="Signika Light"/>
              <a:buAutoNum type="alphaUcPeriod" startAt="5"/>
            </a:pPr>
            <a:r>
              <a:rPr lang="pl">
                <a:solidFill>
                  <a:schemeClr val="dk1"/>
                </a:solidFill>
                <a:latin typeface="Signika Light"/>
                <a:ea typeface="Signika Light"/>
                <a:cs typeface="Signika Light"/>
                <a:sym typeface="Signika Light"/>
              </a:rPr>
              <a:t>Have you ever  ______________________  even though you knew you wouldn’t succeed?</a:t>
            </a:r>
            <a:endParaRPr>
              <a:solidFill>
                <a:schemeClr val="dk1"/>
              </a:solidFill>
              <a:latin typeface="Signika Light"/>
              <a:ea typeface="Signika Light"/>
              <a:cs typeface="Signika Light"/>
              <a:sym typeface="Signika Light"/>
            </a:endParaRPr>
          </a:p>
        </p:txBody>
      </p:sp>
      <p:sp>
        <p:nvSpPr>
          <p:cNvPr id="314" name="Google Shape;314;p31"/>
          <p:cNvSpPr txBox="1"/>
          <p:nvPr/>
        </p:nvSpPr>
        <p:spPr>
          <a:xfrm>
            <a:off x="222175" y="277200"/>
            <a:ext cx="8250300" cy="461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pl" sz="1800">
                <a:solidFill>
                  <a:srgbClr val="000032"/>
                </a:solidFill>
                <a:latin typeface="Signika"/>
                <a:ea typeface="Signika"/>
                <a:cs typeface="Signika"/>
                <a:sym typeface="Signika"/>
              </a:rPr>
              <a:t>Let’s check the answers.</a:t>
            </a:r>
            <a:endParaRPr b="1" sz="1800">
              <a:solidFill>
                <a:srgbClr val="000032"/>
              </a:solidFill>
              <a:latin typeface="Signika"/>
              <a:ea typeface="Signika"/>
              <a:cs typeface="Signika"/>
              <a:sym typeface="Signika"/>
            </a:endParaRPr>
          </a:p>
        </p:txBody>
      </p:sp>
      <p:sp>
        <p:nvSpPr>
          <p:cNvPr id="315" name="Google Shape;315;p31"/>
          <p:cNvSpPr/>
          <p:nvPr/>
        </p:nvSpPr>
        <p:spPr>
          <a:xfrm>
            <a:off x="0" y="0"/>
            <a:ext cx="835200" cy="302700"/>
          </a:xfrm>
          <a:prstGeom prst="rect">
            <a:avLst/>
          </a:prstGeom>
          <a:solidFill>
            <a:srgbClr val="FF5C5C"/>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rPr b="1" lang="pl">
                <a:solidFill>
                  <a:schemeClr val="lt1"/>
                </a:solidFill>
                <a:latin typeface="Signika"/>
                <a:ea typeface="Signika"/>
                <a:cs typeface="Signika"/>
                <a:sym typeface="Signika"/>
              </a:rPr>
              <a:t>part 2/2</a:t>
            </a:r>
            <a:endParaRPr>
              <a:solidFill>
                <a:schemeClr val="lt1"/>
              </a:solidFill>
            </a:endParaRPr>
          </a:p>
        </p:txBody>
      </p:sp>
      <p:sp>
        <p:nvSpPr>
          <p:cNvPr id="316" name="Google Shape;316;p31"/>
          <p:cNvSpPr/>
          <p:nvPr/>
        </p:nvSpPr>
        <p:spPr>
          <a:xfrm>
            <a:off x="4546750" y="1016100"/>
            <a:ext cx="2021100" cy="302400"/>
          </a:xfrm>
          <a:prstGeom prst="roundRect">
            <a:avLst>
              <a:gd fmla="val 6627" name="adj"/>
            </a:avLst>
          </a:prstGeom>
          <a:solidFill>
            <a:schemeClr val="lt1"/>
          </a:solidFill>
          <a:ln cap="flat" cmpd="sng" w="19050">
            <a:solidFill>
              <a:srgbClr val="AAAAAA"/>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pl">
                <a:solidFill>
                  <a:srgbClr val="000032"/>
                </a:solidFill>
                <a:latin typeface="Signika"/>
                <a:ea typeface="Signika"/>
                <a:cs typeface="Signika"/>
                <a:sym typeface="Signika"/>
              </a:rPr>
              <a:t>shut up shop</a:t>
            </a:r>
            <a:endParaRPr>
              <a:solidFill>
                <a:srgbClr val="000032"/>
              </a:solidFill>
              <a:latin typeface="Signika"/>
              <a:ea typeface="Signika"/>
              <a:cs typeface="Signika"/>
              <a:sym typeface="Signika"/>
            </a:endParaRPr>
          </a:p>
        </p:txBody>
      </p:sp>
      <p:sp>
        <p:nvSpPr>
          <p:cNvPr id="317" name="Google Shape;317;p31"/>
          <p:cNvSpPr/>
          <p:nvPr/>
        </p:nvSpPr>
        <p:spPr>
          <a:xfrm>
            <a:off x="222200" y="1016088"/>
            <a:ext cx="2021100" cy="302400"/>
          </a:xfrm>
          <a:prstGeom prst="roundRect">
            <a:avLst>
              <a:gd fmla="val 6627" name="adj"/>
            </a:avLst>
          </a:prstGeom>
          <a:solidFill>
            <a:schemeClr val="lt1"/>
          </a:solidFill>
          <a:ln cap="flat" cmpd="sng" w="19050">
            <a:solidFill>
              <a:srgbClr val="AAAAAA"/>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pl">
                <a:solidFill>
                  <a:srgbClr val="000032"/>
                </a:solidFill>
                <a:latin typeface="Signika"/>
                <a:ea typeface="Signika"/>
                <a:cs typeface="Signika"/>
                <a:sym typeface="Signika"/>
              </a:rPr>
              <a:t>go back to square one</a:t>
            </a:r>
            <a:endParaRPr>
              <a:solidFill>
                <a:srgbClr val="000032"/>
              </a:solidFill>
              <a:latin typeface="Signika"/>
              <a:ea typeface="Signika"/>
              <a:cs typeface="Signika"/>
              <a:sym typeface="Signika"/>
            </a:endParaRPr>
          </a:p>
        </p:txBody>
      </p:sp>
      <p:sp>
        <p:nvSpPr>
          <p:cNvPr id="318" name="Google Shape;318;p31"/>
          <p:cNvSpPr/>
          <p:nvPr/>
        </p:nvSpPr>
        <p:spPr>
          <a:xfrm>
            <a:off x="6687125" y="1016100"/>
            <a:ext cx="2021100" cy="302400"/>
          </a:xfrm>
          <a:prstGeom prst="roundRect">
            <a:avLst>
              <a:gd fmla="val 6627" name="adj"/>
            </a:avLst>
          </a:prstGeom>
          <a:solidFill>
            <a:schemeClr val="lt1"/>
          </a:solidFill>
          <a:ln cap="flat" cmpd="sng" w="19050">
            <a:solidFill>
              <a:srgbClr val="AAAAAA"/>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pl">
                <a:solidFill>
                  <a:srgbClr val="000032"/>
                </a:solidFill>
                <a:latin typeface="Signika"/>
                <a:ea typeface="Signika"/>
                <a:cs typeface="Signika"/>
                <a:sym typeface="Signika"/>
              </a:rPr>
              <a:t>dash somebody’s hopes</a:t>
            </a:r>
            <a:endParaRPr>
              <a:solidFill>
                <a:srgbClr val="000032"/>
              </a:solidFill>
              <a:latin typeface="Signika"/>
              <a:ea typeface="Signika"/>
              <a:cs typeface="Signika"/>
              <a:sym typeface="Signika"/>
            </a:endParaRPr>
          </a:p>
        </p:txBody>
      </p:sp>
      <p:sp>
        <p:nvSpPr>
          <p:cNvPr id="319" name="Google Shape;319;p31"/>
          <p:cNvSpPr/>
          <p:nvPr/>
        </p:nvSpPr>
        <p:spPr>
          <a:xfrm>
            <a:off x="2384463" y="1016100"/>
            <a:ext cx="2021100" cy="302400"/>
          </a:xfrm>
          <a:prstGeom prst="roundRect">
            <a:avLst>
              <a:gd fmla="val 6627" name="adj"/>
            </a:avLst>
          </a:prstGeom>
          <a:solidFill>
            <a:schemeClr val="lt1"/>
          </a:solidFill>
          <a:ln cap="flat" cmpd="sng" w="19050">
            <a:solidFill>
              <a:srgbClr val="AAAAAA"/>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pl">
                <a:solidFill>
                  <a:srgbClr val="000032"/>
                </a:solidFill>
                <a:latin typeface="Signika"/>
                <a:ea typeface="Signika"/>
                <a:cs typeface="Signika"/>
                <a:sym typeface="Signika"/>
              </a:rPr>
              <a:t>fight a losing battle</a:t>
            </a:r>
            <a:endParaRPr>
              <a:solidFill>
                <a:srgbClr val="000032"/>
              </a:solidFill>
              <a:latin typeface="Signika"/>
              <a:ea typeface="Signika"/>
              <a:cs typeface="Signika"/>
              <a:sym typeface="Signika"/>
            </a:endParaRPr>
          </a:p>
        </p:txBody>
      </p:sp>
      <p:sp>
        <p:nvSpPr>
          <p:cNvPr id="320" name="Google Shape;320;p31"/>
          <p:cNvSpPr/>
          <p:nvPr/>
        </p:nvSpPr>
        <p:spPr>
          <a:xfrm>
            <a:off x="2894525" y="2226275"/>
            <a:ext cx="2021100" cy="302400"/>
          </a:xfrm>
          <a:prstGeom prst="roundRect">
            <a:avLst>
              <a:gd fmla="val 6627" name="adj"/>
            </a:avLst>
          </a:prstGeom>
          <a:solidFill>
            <a:schemeClr val="lt1"/>
          </a:solidFill>
          <a:ln cap="flat" cmpd="sng" w="19050">
            <a:solidFill>
              <a:srgbClr val="AAAAAA"/>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pl">
                <a:solidFill>
                  <a:srgbClr val="000032"/>
                </a:solidFill>
                <a:latin typeface="Signika"/>
                <a:ea typeface="Signika"/>
                <a:cs typeface="Signika"/>
                <a:sym typeface="Signika"/>
              </a:rPr>
              <a:t>dashed your hopes</a:t>
            </a:r>
            <a:endParaRPr>
              <a:solidFill>
                <a:srgbClr val="000032"/>
              </a:solidFill>
              <a:latin typeface="Signika"/>
              <a:ea typeface="Signika"/>
              <a:cs typeface="Signika"/>
              <a:sym typeface="Signika"/>
            </a:endParaRPr>
          </a:p>
        </p:txBody>
      </p:sp>
      <p:sp>
        <p:nvSpPr>
          <p:cNvPr id="321" name="Google Shape;321;p31"/>
          <p:cNvSpPr/>
          <p:nvPr/>
        </p:nvSpPr>
        <p:spPr>
          <a:xfrm>
            <a:off x="1593175" y="3112238"/>
            <a:ext cx="2021100" cy="302400"/>
          </a:xfrm>
          <a:prstGeom prst="roundRect">
            <a:avLst>
              <a:gd fmla="val 6627" name="adj"/>
            </a:avLst>
          </a:prstGeom>
          <a:solidFill>
            <a:schemeClr val="lt1"/>
          </a:solidFill>
          <a:ln cap="flat" cmpd="sng" w="19050">
            <a:solidFill>
              <a:srgbClr val="AAAAAA"/>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pl">
                <a:solidFill>
                  <a:srgbClr val="000032"/>
                </a:solidFill>
                <a:latin typeface="Signika"/>
                <a:ea typeface="Signika"/>
                <a:cs typeface="Signika"/>
                <a:sym typeface="Signika"/>
              </a:rPr>
              <a:t>go back to square one</a:t>
            </a:r>
            <a:endParaRPr>
              <a:solidFill>
                <a:srgbClr val="000032"/>
              </a:solidFill>
              <a:latin typeface="Signika"/>
              <a:ea typeface="Signika"/>
              <a:cs typeface="Signika"/>
              <a:sym typeface="Signika"/>
            </a:endParaRPr>
          </a:p>
        </p:txBody>
      </p:sp>
      <p:sp>
        <p:nvSpPr>
          <p:cNvPr id="322" name="Google Shape;322;p31"/>
          <p:cNvSpPr/>
          <p:nvPr/>
        </p:nvSpPr>
        <p:spPr>
          <a:xfrm>
            <a:off x="4872025" y="3436450"/>
            <a:ext cx="2021100" cy="302400"/>
          </a:xfrm>
          <a:prstGeom prst="roundRect">
            <a:avLst>
              <a:gd fmla="val 6627" name="adj"/>
            </a:avLst>
          </a:prstGeom>
          <a:solidFill>
            <a:schemeClr val="lt1"/>
          </a:solidFill>
          <a:ln cap="flat" cmpd="sng" w="19050">
            <a:solidFill>
              <a:srgbClr val="AAAAAA"/>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pl">
                <a:solidFill>
                  <a:srgbClr val="000032"/>
                </a:solidFill>
                <a:latin typeface="Signika"/>
                <a:ea typeface="Signika"/>
                <a:cs typeface="Signika"/>
                <a:sym typeface="Signika"/>
              </a:rPr>
              <a:t>shutting up shop</a:t>
            </a:r>
            <a:endParaRPr>
              <a:solidFill>
                <a:srgbClr val="000032"/>
              </a:solidFill>
              <a:latin typeface="Signika"/>
              <a:ea typeface="Signika"/>
              <a:cs typeface="Signika"/>
              <a:sym typeface="Signika"/>
            </a:endParaRPr>
          </a:p>
        </p:txBody>
      </p:sp>
      <p:sp>
        <p:nvSpPr>
          <p:cNvPr id="323" name="Google Shape;323;p31"/>
          <p:cNvSpPr/>
          <p:nvPr/>
        </p:nvSpPr>
        <p:spPr>
          <a:xfrm>
            <a:off x="2716000" y="4076100"/>
            <a:ext cx="2021100" cy="302400"/>
          </a:xfrm>
          <a:prstGeom prst="roundRect">
            <a:avLst>
              <a:gd fmla="val 6627" name="adj"/>
            </a:avLst>
          </a:prstGeom>
          <a:solidFill>
            <a:schemeClr val="lt1"/>
          </a:solidFill>
          <a:ln cap="flat" cmpd="sng" w="19050">
            <a:solidFill>
              <a:srgbClr val="AAAAAA"/>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pl">
                <a:solidFill>
                  <a:srgbClr val="000032"/>
                </a:solidFill>
                <a:latin typeface="Signika"/>
                <a:ea typeface="Signika"/>
                <a:cs typeface="Signika"/>
                <a:sym typeface="Signika"/>
              </a:rPr>
              <a:t>fought </a:t>
            </a:r>
            <a:r>
              <a:rPr lang="pl">
                <a:solidFill>
                  <a:srgbClr val="000032"/>
                </a:solidFill>
                <a:latin typeface="Signika"/>
                <a:ea typeface="Signika"/>
                <a:cs typeface="Signika"/>
                <a:sym typeface="Signika"/>
              </a:rPr>
              <a:t>a losing battle</a:t>
            </a:r>
            <a:endParaRPr>
              <a:solidFill>
                <a:srgbClr val="000032"/>
              </a:solidFill>
              <a:latin typeface="Signika"/>
              <a:ea typeface="Signika"/>
              <a:cs typeface="Signika"/>
              <a:sym typeface="Signika"/>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xit" presetID="10" presetSubtype="0">
                                  <p:stCondLst>
                                    <p:cond delay="0"/>
                                  </p:stCondLst>
                                  <p:childTnLst>
                                    <p:animEffect filter="fade" transition="out">
                                      <p:cBhvr>
                                        <p:cTn dur="1000"/>
                                        <p:tgtEl>
                                          <p:spTgt spid="318"/>
                                        </p:tgtEl>
                                      </p:cBhvr>
                                    </p:animEffect>
                                    <p:set>
                                      <p:cBhvr>
                                        <p:cTn dur="1" fill="hold">
                                          <p:stCondLst>
                                            <p:cond delay="1000"/>
                                          </p:stCondLst>
                                        </p:cTn>
                                        <p:tgtEl>
                                          <p:spTgt spid="318"/>
                                        </p:tgtEl>
                                        <p:attrNameLst>
                                          <p:attrName>style.visibility</p:attrName>
                                        </p:attrNameLst>
                                      </p:cBhvr>
                                      <p:to>
                                        <p:strVal val="hidden"/>
                                      </p:to>
                                    </p:set>
                                  </p:childTnLst>
                                </p:cTn>
                              </p:par>
                              <p:par>
                                <p:cTn fill="hold" nodeType="withEffect" presetClass="entr" presetID="10" presetSubtype="0">
                                  <p:stCondLst>
                                    <p:cond delay="0"/>
                                  </p:stCondLst>
                                  <p:childTnLst>
                                    <p:set>
                                      <p:cBhvr>
                                        <p:cTn dur="1" fill="hold">
                                          <p:stCondLst>
                                            <p:cond delay="0"/>
                                          </p:stCondLst>
                                        </p:cTn>
                                        <p:tgtEl>
                                          <p:spTgt spid="320"/>
                                        </p:tgtEl>
                                        <p:attrNameLst>
                                          <p:attrName>style.visibility</p:attrName>
                                        </p:attrNameLst>
                                      </p:cBhvr>
                                      <p:to>
                                        <p:strVal val="visible"/>
                                      </p:to>
                                    </p:set>
                                    <p:animEffect filter="fade" transition="in">
                                      <p:cBhvr>
                                        <p:cTn dur="1000"/>
                                        <p:tgtEl>
                                          <p:spTgt spid="32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xit" presetID="10" presetSubtype="0">
                                  <p:stCondLst>
                                    <p:cond delay="0"/>
                                  </p:stCondLst>
                                  <p:childTnLst>
                                    <p:animEffect filter="fade" transition="out">
                                      <p:cBhvr>
                                        <p:cTn dur="1000"/>
                                        <p:tgtEl>
                                          <p:spTgt spid="317"/>
                                        </p:tgtEl>
                                      </p:cBhvr>
                                    </p:animEffect>
                                    <p:set>
                                      <p:cBhvr>
                                        <p:cTn dur="1" fill="hold">
                                          <p:stCondLst>
                                            <p:cond delay="1000"/>
                                          </p:stCondLst>
                                        </p:cTn>
                                        <p:tgtEl>
                                          <p:spTgt spid="317"/>
                                        </p:tgtEl>
                                        <p:attrNameLst>
                                          <p:attrName>style.visibility</p:attrName>
                                        </p:attrNameLst>
                                      </p:cBhvr>
                                      <p:to>
                                        <p:strVal val="hidden"/>
                                      </p:to>
                                    </p:set>
                                  </p:childTnLst>
                                </p:cTn>
                              </p:par>
                              <p:par>
                                <p:cTn fill="hold" nodeType="withEffect" presetClass="entr" presetID="10" presetSubtype="0">
                                  <p:stCondLst>
                                    <p:cond delay="0"/>
                                  </p:stCondLst>
                                  <p:childTnLst>
                                    <p:set>
                                      <p:cBhvr>
                                        <p:cTn dur="1" fill="hold">
                                          <p:stCondLst>
                                            <p:cond delay="0"/>
                                          </p:stCondLst>
                                        </p:cTn>
                                        <p:tgtEl>
                                          <p:spTgt spid="321"/>
                                        </p:tgtEl>
                                        <p:attrNameLst>
                                          <p:attrName>style.visibility</p:attrName>
                                        </p:attrNameLst>
                                      </p:cBhvr>
                                      <p:to>
                                        <p:strVal val="visible"/>
                                      </p:to>
                                    </p:set>
                                    <p:animEffect filter="fade" transition="in">
                                      <p:cBhvr>
                                        <p:cTn dur="1000"/>
                                        <p:tgtEl>
                                          <p:spTgt spid="32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xit" presetID="10" presetSubtype="0">
                                  <p:stCondLst>
                                    <p:cond delay="0"/>
                                  </p:stCondLst>
                                  <p:childTnLst>
                                    <p:animEffect filter="fade" transition="out">
                                      <p:cBhvr>
                                        <p:cTn dur="1000"/>
                                        <p:tgtEl>
                                          <p:spTgt spid="316"/>
                                        </p:tgtEl>
                                      </p:cBhvr>
                                    </p:animEffect>
                                    <p:set>
                                      <p:cBhvr>
                                        <p:cTn dur="1" fill="hold">
                                          <p:stCondLst>
                                            <p:cond delay="1000"/>
                                          </p:stCondLst>
                                        </p:cTn>
                                        <p:tgtEl>
                                          <p:spTgt spid="316"/>
                                        </p:tgtEl>
                                        <p:attrNameLst>
                                          <p:attrName>style.visibility</p:attrName>
                                        </p:attrNameLst>
                                      </p:cBhvr>
                                      <p:to>
                                        <p:strVal val="hidden"/>
                                      </p:to>
                                    </p:set>
                                  </p:childTnLst>
                                </p:cTn>
                              </p:par>
                              <p:par>
                                <p:cTn fill="hold" nodeType="withEffect" presetClass="entr" presetID="10" presetSubtype="0">
                                  <p:stCondLst>
                                    <p:cond delay="0"/>
                                  </p:stCondLst>
                                  <p:childTnLst>
                                    <p:set>
                                      <p:cBhvr>
                                        <p:cTn dur="1" fill="hold">
                                          <p:stCondLst>
                                            <p:cond delay="0"/>
                                          </p:stCondLst>
                                        </p:cTn>
                                        <p:tgtEl>
                                          <p:spTgt spid="322"/>
                                        </p:tgtEl>
                                        <p:attrNameLst>
                                          <p:attrName>style.visibility</p:attrName>
                                        </p:attrNameLst>
                                      </p:cBhvr>
                                      <p:to>
                                        <p:strVal val="visible"/>
                                      </p:to>
                                    </p:set>
                                    <p:animEffect filter="fade" transition="in">
                                      <p:cBhvr>
                                        <p:cTn dur="1000"/>
                                        <p:tgtEl>
                                          <p:spTgt spid="32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xit" presetID="10" presetSubtype="0">
                                  <p:stCondLst>
                                    <p:cond delay="0"/>
                                  </p:stCondLst>
                                  <p:childTnLst>
                                    <p:animEffect filter="fade" transition="out">
                                      <p:cBhvr>
                                        <p:cTn dur="1000"/>
                                        <p:tgtEl>
                                          <p:spTgt spid="319"/>
                                        </p:tgtEl>
                                      </p:cBhvr>
                                    </p:animEffect>
                                    <p:set>
                                      <p:cBhvr>
                                        <p:cTn dur="1" fill="hold">
                                          <p:stCondLst>
                                            <p:cond delay="1000"/>
                                          </p:stCondLst>
                                        </p:cTn>
                                        <p:tgtEl>
                                          <p:spTgt spid="319"/>
                                        </p:tgtEl>
                                        <p:attrNameLst>
                                          <p:attrName>style.visibility</p:attrName>
                                        </p:attrNameLst>
                                      </p:cBhvr>
                                      <p:to>
                                        <p:strVal val="hidden"/>
                                      </p:to>
                                    </p:set>
                                  </p:childTnLst>
                                </p:cTn>
                              </p:par>
                              <p:par>
                                <p:cTn fill="hold" nodeType="withEffect" presetClass="entr" presetID="10" presetSubtype="0">
                                  <p:stCondLst>
                                    <p:cond delay="0"/>
                                  </p:stCondLst>
                                  <p:childTnLst>
                                    <p:set>
                                      <p:cBhvr>
                                        <p:cTn dur="1" fill="hold">
                                          <p:stCondLst>
                                            <p:cond delay="0"/>
                                          </p:stCondLst>
                                        </p:cTn>
                                        <p:tgtEl>
                                          <p:spTgt spid="323"/>
                                        </p:tgtEl>
                                        <p:attrNameLst>
                                          <p:attrName>style.visibility</p:attrName>
                                        </p:attrNameLst>
                                      </p:cBhvr>
                                      <p:to>
                                        <p:strVal val="visible"/>
                                      </p:to>
                                    </p:set>
                                    <p:animEffect filter="fade" transition="in">
                                      <p:cBhvr>
                                        <p:cTn dur="1000"/>
                                        <p:tgtEl>
                                          <p:spTgt spid="323"/>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27" name="Shape 327"/>
        <p:cNvGrpSpPr/>
        <p:nvPr/>
      </p:nvGrpSpPr>
      <p:grpSpPr>
        <a:xfrm>
          <a:off x="0" y="0"/>
          <a:ext cx="0" cy="0"/>
          <a:chOff x="0" y="0"/>
          <a:chExt cx="0" cy="0"/>
        </a:xfrm>
      </p:grpSpPr>
      <p:sp>
        <p:nvSpPr>
          <p:cNvPr id="328" name="Google Shape;328;p32"/>
          <p:cNvSpPr txBox="1"/>
          <p:nvPr/>
        </p:nvSpPr>
        <p:spPr>
          <a:xfrm flipH="1">
            <a:off x="138000" y="4743300"/>
            <a:ext cx="16959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pl">
                <a:solidFill>
                  <a:schemeClr val="lt1"/>
                </a:solidFill>
                <a:latin typeface="League Spartan"/>
                <a:ea typeface="League Spartan"/>
                <a:cs typeface="League Spartan"/>
                <a:sym typeface="League Spartan"/>
              </a:rPr>
              <a:t>ESL Brains</a:t>
            </a:r>
            <a:endParaRPr b="1">
              <a:solidFill>
                <a:schemeClr val="lt1"/>
              </a:solidFill>
              <a:latin typeface="League Spartan"/>
              <a:ea typeface="League Spartan"/>
              <a:cs typeface="League Spartan"/>
              <a:sym typeface="League Spartan"/>
            </a:endParaRPr>
          </a:p>
        </p:txBody>
      </p:sp>
      <p:sp>
        <p:nvSpPr>
          <p:cNvPr id="329" name="Google Shape;329;p32"/>
          <p:cNvSpPr/>
          <p:nvPr/>
        </p:nvSpPr>
        <p:spPr>
          <a:xfrm>
            <a:off x="0" y="0"/>
            <a:ext cx="65700" cy="51435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30" name="Google Shape;330;p32"/>
          <p:cNvSpPr/>
          <p:nvPr/>
        </p:nvSpPr>
        <p:spPr>
          <a:xfrm>
            <a:off x="9078300" y="0"/>
            <a:ext cx="65700" cy="51435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31" name="Google Shape;331;p32"/>
          <p:cNvSpPr txBox="1"/>
          <p:nvPr/>
        </p:nvSpPr>
        <p:spPr>
          <a:xfrm>
            <a:off x="138050" y="2939250"/>
            <a:ext cx="8334300" cy="7389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pl" sz="3600">
                <a:solidFill>
                  <a:schemeClr val="lt1"/>
                </a:solidFill>
                <a:latin typeface="Signika"/>
                <a:ea typeface="Signika"/>
                <a:cs typeface="Signika"/>
                <a:sym typeface="Signika"/>
              </a:rPr>
              <a:t>Let’s discuss!</a:t>
            </a:r>
            <a:endParaRPr b="1" sz="3600">
              <a:solidFill>
                <a:schemeClr val="lt1"/>
              </a:solidFill>
              <a:latin typeface="Signika"/>
              <a:ea typeface="Signika"/>
              <a:cs typeface="Signika"/>
              <a:sym typeface="Signika"/>
            </a:endParaRPr>
          </a:p>
        </p:txBody>
      </p:sp>
      <p:pic>
        <p:nvPicPr>
          <p:cNvPr id="332" name="Google Shape;332;p32"/>
          <p:cNvPicPr preferRelativeResize="0"/>
          <p:nvPr/>
        </p:nvPicPr>
        <p:blipFill>
          <a:blip r:embed="rId3">
            <a:alphaModFix/>
          </a:blip>
          <a:stretch>
            <a:fillRect/>
          </a:stretch>
        </p:blipFill>
        <p:spPr>
          <a:xfrm>
            <a:off x="8062750" y="135850"/>
            <a:ext cx="781200" cy="781200"/>
          </a:xfrm>
          <a:prstGeom prst="rect">
            <a:avLst/>
          </a:prstGeom>
          <a:noFill/>
          <a:ln>
            <a:noFill/>
          </a:ln>
        </p:spPr>
      </p:pic>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36" name="Shape 336"/>
        <p:cNvGrpSpPr/>
        <p:nvPr/>
      </p:nvGrpSpPr>
      <p:grpSpPr>
        <a:xfrm>
          <a:off x="0" y="0"/>
          <a:ext cx="0" cy="0"/>
          <a:chOff x="0" y="0"/>
          <a:chExt cx="0" cy="0"/>
        </a:xfrm>
      </p:grpSpPr>
      <p:pic>
        <p:nvPicPr>
          <p:cNvPr id="337" name="Google Shape;337;p33"/>
          <p:cNvPicPr preferRelativeResize="0"/>
          <p:nvPr/>
        </p:nvPicPr>
        <p:blipFill>
          <a:blip r:embed="rId3">
            <a:alphaModFix/>
          </a:blip>
          <a:stretch>
            <a:fillRect/>
          </a:stretch>
        </p:blipFill>
        <p:spPr>
          <a:xfrm>
            <a:off x="8121600" y="72000"/>
            <a:ext cx="899550" cy="899550"/>
          </a:xfrm>
          <a:prstGeom prst="rect">
            <a:avLst/>
          </a:prstGeom>
          <a:noFill/>
          <a:ln>
            <a:noFill/>
          </a:ln>
        </p:spPr>
      </p:pic>
      <p:sp>
        <p:nvSpPr>
          <p:cNvPr id="338" name="Google Shape;338;p33"/>
          <p:cNvSpPr txBox="1"/>
          <p:nvPr>
            <p:ph idx="12" type="sldNum"/>
          </p:nvPr>
        </p:nvSpPr>
        <p:spPr>
          <a:xfrm>
            <a:off x="8481750" y="4663225"/>
            <a:ext cx="5394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pl"/>
              <a:t>‹#›</a:t>
            </a:fld>
            <a:endParaRPr/>
          </a:p>
        </p:txBody>
      </p:sp>
      <p:sp>
        <p:nvSpPr>
          <p:cNvPr id="339" name="Google Shape;339;p33"/>
          <p:cNvSpPr txBox="1"/>
          <p:nvPr/>
        </p:nvSpPr>
        <p:spPr>
          <a:xfrm>
            <a:off x="222175" y="277200"/>
            <a:ext cx="7581300" cy="426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pl" sz="1800">
                <a:solidFill>
                  <a:srgbClr val="000032"/>
                </a:solidFill>
                <a:latin typeface="Signika"/>
                <a:ea typeface="Signika"/>
                <a:cs typeface="Signika"/>
                <a:sym typeface="Signika"/>
              </a:rPr>
              <a:t>Discuss the questions.</a:t>
            </a:r>
            <a:endParaRPr b="1" sz="1800">
              <a:solidFill>
                <a:srgbClr val="000032"/>
              </a:solidFill>
              <a:latin typeface="Signika"/>
              <a:ea typeface="Signika"/>
              <a:cs typeface="Signika"/>
              <a:sym typeface="Signika"/>
            </a:endParaRPr>
          </a:p>
        </p:txBody>
      </p:sp>
      <p:sp>
        <p:nvSpPr>
          <p:cNvPr id="340" name="Google Shape;340;p33"/>
          <p:cNvSpPr txBox="1"/>
          <p:nvPr/>
        </p:nvSpPr>
        <p:spPr>
          <a:xfrm>
            <a:off x="1216800" y="918000"/>
            <a:ext cx="6904800" cy="2515200"/>
          </a:xfrm>
          <a:prstGeom prst="rect">
            <a:avLst/>
          </a:prstGeom>
          <a:noFill/>
          <a:ln>
            <a:noFill/>
          </a:ln>
        </p:spPr>
        <p:txBody>
          <a:bodyPr anchorCtr="0" anchor="t" bIns="91425" lIns="91425" spcFirstLastPara="1" rIns="91425" wrap="square" tIns="91425">
            <a:spAutoFit/>
          </a:bodyPr>
          <a:lstStyle/>
          <a:p>
            <a:pPr indent="-330200" lvl="0" marL="457200" rtl="0" algn="l">
              <a:lnSpc>
                <a:spcPct val="115000"/>
              </a:lnSpc>
              <a:spcBef>
                <a:spcPts val="0"/>
              </a:spcBef>
              <a:spcAft>
                <a:spcPts val="0"/>
              </a:spcAft>
              <a:buClr>
                <a:schemeClr val="dk1"/>
              </a:buClr>
              <a:buSzPts val="1600"/>
              <a:buFont typeface="Signika Light"/>
              <a:buChar char="●"/>
            </a:pPr>
            <a:r>
              <a:rPr lang="pl" sz="1600">
                <a:solidFill>
                  <a:schemeClr val="dk1"/>
                </a:solidFill>
                <a:latin typeface="Signika Light"/>
                <a:ea typeface="Signika Light"/>
                <a:cs typeface="Signika Light"/>
                <a:sym typeface="Signika Light"/>
              </a:rPr>
              <a:t>What should you do when you see a certain action will turn out to be going down a blind alley?</a:t>
            </a:r>
            <a:endParaRPr sz="1600">
              <a:solidFill>
                <a:schemeClr val="dk1"/>
              </a:solidFill>
              <a:latin typeface="Signika Light"/>
              <a:ea typeface="Signika Light"/>
              <a:cs typeface="Signika Light"/>
              <a:sym typeface="Signika Light"/>
            </a:endParaRPr>
          </a:p>
          <a:p>
            <a:pPr indent="-330200" lvl="0" marL="457200" rtl="0" algn="l">
              <a:lnSpc>
                <a:spcPct val="115000"/>
              </a:lnSpc>
              <a:spcBef>
                <a:spcPts val="1000"/>
              </a:spcBef>
              <a:spcAft>
                <a:spcPts val="0"/>
              </a:spcAft>
              <a:buClr>
                <a:schemeClr val="dk1"/>
              </a:buClr>
              <a:buSzPts val="1600"/>
              <a:buFont typeface="Signika Light"/>
              <a:buChar char="●"/>
            </a:pPr>
            <a:r>
              <a:rPr lang="pl" sz="1600">
                <a:solidFill>
                  <a:schemeClr val="dk1"/>
                </a:solidFill>
                <a:latin typeface="Signika Light"/>
                <a:ea typeface="Signika Light"/>
                <a:cs typeface="Signika Light"/>
                <a:sym typeface="Signika Light"/>
              </a:rPr>
              <a:t>Are there any positive sides to a lose-lose situation?</a:t>
            </a:r>
            <a:endParaRPr sz="1600">
              <a:solidFill>
                <a:schemeClr val="dk1"/>
              </a:solidFill>
              <a:latin typeface="Signika Light"/>
              <a:ea typeface="Signika Light"/>
              <a:cs typeface="Signika Light"/>
              <a:sym typeface="Signika Light"/>
            </a:endParaRPr>
          </a:p>
          <a:p>
            <a:pPr indent="-330200" lvl="0" marL="457200" rtl="0" algn="l">
              <a:lnSpc>
                <a:spcPct val="115000"/>
              </a:lnSpc>
              <a:spcBef>
                <a:spcPts val="1000"/>
              </a:spcBef>
              <a:spcAft>
                <a:spcPts val="0"/>
              </a:spcAft>
              <a:buClr>
                <a:schemeClr val="dk1"/>
              </a:buClr>
              <a:buSzPts val="1600"/>
              <a:buFont typeface="Signika Light"/>
              <a:buChar char="●"/>
            </a:pPr>
            <a:r>
              <a:rPr lang="pl" sz="1600">
                <a:solidFill>
                  <a:schemeClr val="dk1"/>
                </a:solidFill>
                <a:latin typeface="Signika Light"/>
                <a:ea typeface="Signika Light"/>
                <a:cs typeface="Signika Light"/>
                <a:sym typeface="Signika Light"/>
              </a:rPr>
              <a:t>In what business situations do you decide to give up and throw in the towel?</a:t>
            </a:r>
            <a:endParaRPr sz="1600">
              <a:solidFill>
                <a:schemeClr val="dk1"/>
              </a:solidFill>
              <a:latin typeface="Signika Light"/>
              <a:ea typeface="Signika Light"/>
              <a:cs typeface="Signika Light"/>
              <a:sym typeface="Signika Light"/>
            </a:endParaRPr>
          </a:p>
          <a:p>
            <a:pPr indent="-330200" lvl="0" marL="457200" rtl="0" algn="l">
              <a:lnSpc>
                <a:spcPct val="115000"/>
              </a:lnSpc>
              <a:spcBef>
                <a:spcPts val="1000"/>
              </a:spcBef>
              <a:spcAft>
                <a:spcPts val="1000"/>
              </a:spcAft>
              <a:buClr>
                <a:schemeClr val="dk1"/>
              </a:buClr>
              <a:buSzPts val="1600"/>
              <a:buFont typeface="Signika Light"/>
              <a:buChar char="●"/>
            </a:pPr>
            <a:r>
              <a:rPr lang="pl" sz="1600">
                <a:solidFill>
                  <a:schemeClr val="dk1"/>
                </a:solidFill>
                <a:latin typeface="Signika Light"/>
                <a:ea typeface="Signika Light"/>
                <a:cs typeface="Signika Light"/>
                <a:sym typeface="Signika Light"/>
              </a:rPr>
              <a:t>While cooperating on a project, what kinds of behaviour may be a recipe for disaster?</a:t>
            </a:r>
            <a:endParaRPr sz="1600">
              <a:solidFill>
                <a:schemeClr val="dk1"/>
              </a:solidFill>
              <a:latin typeface="Signika Light"/>
              <a:ea typeface="Signika Light"/>
              <a:cs typeface="Signika Light"/>
              <a:sym typeface="Signika Light"/>
            </a:endParaRPr>
          </a:p>
        </p:txBody>
      </p:sp>
      <p:sp>
        <p:nvSpPr>
          <p:cNvPr id="341" name="Google Shape;341;p33"/>
          <p:cNvSpPr/>
          <p:nvPr/>
        </p:nvSpPr>
        <p:spPr>
          <a:xfrm>
            <a:off x="0" y="0"/>
            <a:ext cx="835200" cy="302700"/>
          </a:xfrm>
          <a:prstGeom prst="rect">
            <a:avLst/>
          </a:prstGeom>
          <a:solidFill>
            <a:srgbClr val="FF5C5C"/>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rPr b="1" lang="pl">
                <a:solidFill>
                  <a:schemeClr val="lt1"/>
                </a:solidFill>
                <a:latin typeface="Signika"/>
                <a:ea typeface="Signika"/>
                <a:cs typeface="Signika"/>
                <a:sym typeface="Signika"/>
              </a:rPr>
              <a:t>part 1/2</a:t>
            </a:r>
            <a:endParaRPr>
              <a:solidFill>
                <a:schemeClr val="lt1"/>
              </a:solidFill>
            </a:endParaRPr>
          </a:p>
        </p:txBody>
      </p:sp>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45" name="Shape 345"/>
        <p:cNvGrpSpPr/>
        <p:nvPr/>
      </p:nvGrpSpPr>
      <p:grpSpPr>
        <a:xfrm>
          <a:off x="0" y="0"/>
          <a:ext cx="0" cy="0"/>
          <a:chOff x="0" y="0"/>
          <a:chExt cx="0" cy="0"/>
        </a:xfrm>
      </p:grpSpPr>
      <p:pic>
        <p:nvPicPr>
          <p:cNvPr id="346" name="Google Shape;346;p34"/>
          <p:cNvPicPr preferRelativeResize="0"/>
          <p:nvPr/>
        </p:nvPicPr>
        <p:blipFill>
          <a:blip r:embed="rId3">
            <a:alphaModFix/>
          </a:blip>
          <a:stretch>
            <a:fillRect/>
          </a:stretch>
        </p:blipFill>
        <p:spPr>
          <a:xfrm>
            <a:off x="8121600" y="72000"/>
            <a:ext cx="899550" cy="899550"/>
          </a:xfrm>
          <a:prstGeom prst="rect">
            <a:avLst/>
          </a:prstGeom>
          <a:noFill/>
          <a:ln>
            <a:noFill/>
          </a:ln>
        </p:spPr>
      </p:pic>
      <p:sp>
        <p:nvSpPr>
          <p:cNvPr id="347" name="Google Shape;347;p34"/>
          <p:cNvSpPr txBox="1"/>
          <p:nvPr>
            <p:ph idx="12" type="sldNum"/>
          </p:nvPr>
        </p:nvSpPr>
        <p:spPr>
          <a:xfrm>
            <a:off x="8481750" y="4663225"/>
            <a:ext cx="5394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pl"/>
              <a:t>‹#›</a:t>
            </a:fld>
            <a:endParaRPr/>
          </a:p>
        </p:txBody>
      </p:sp>
      <p:sp>
        <p:nvSpPr>
          <p:cNvPr id="348" name="Google Shape;348;p34"/>
          <p:cNvSpPr txBox="1"/>
          <p:nvPr/>
        </p:nvSpPr>
        <p:spPr>
          <a:xfrm>
            <a:off x="222175" y="277200"/>
            <a:ext cx="7581300" cy="426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pl" sz="1800">
                <a:solidFill>
                  <a:srgbClr val="000032"/>
                </a:solidFill>
                <a:latin typeface="Signika"/>
                <a:ea typeface="Signika"/>
                <a:cs typeface="Signika"/>
                <a:sym typeface="Signika"/>
              </a:rPr>
              <a:t>Discuss the questions.</a:t>
            </a:r>
            <a:endParaRPr b="1" sz="1800">
              <a:solidFill>
                <a:srgbClr val="000032"/>
              </a:solidFill>
              <a:latin typeface="Signika"/>
              <a:ea typeface="Signika"/>
              <a:cs typeface="Signika"/>
              <a:sym typeface="Signika"/>
            </a:endParaRPr>
          </a:p>
        </p:txBody>
      </p:sp>
      <p:sp>
        <p:nvSpPr>
          <p:cNvPr id="349" name="Google Shape;349;p34"/>
          <p:cNvSpPr txBox="1"/>
          <p:nvPr/>
        </p:nvSpPr>
        <p:spPr>
          <a:xfrm>
            <a:off x="1216800" y="918000"/>
            <a:ext cx="6904800" cy="2798400"/>
          </a:xfrm>
          <a:prstGeom prst="rect">
            <a:avLst/>
          </a:prstGeom>
          <a:noFill/>
          <a:ln>
            <a:noFill/>
          </a:ln>
        </p:spPr>
        <p:txBody>
          <a:bodyPr anchorCtr="0" anchor="t" bIns="91425" lIns="91425" spcFirstLastPara="1" rIns="91425" wrap="square" tIns="91425">
            <a:spAutoFit/>
          </a:bodyPr>
          <a:lstStyle/>
          <a:p>
            <a:pPr indent="-330200" lvl="0" marL="457200" rtl="0" algn="l">
              <a:lnSpc>
                <a:spcPct val="115000"/>
              </a:lnSpc>
              <a:spcBef>
                <a:spcPts val="0"/>
              </a:spcBef>
              <a:spcAft>
                <a:spcPts val="0"/>
              </a:spcAft>
              <a:buClr>
                <a:schemeClr val="dk1"/>
              </a:buClr>
              <a:buSzPts val="1600"/>
              <a:buFont typeface="Signika Light"/>
              <a:buChar char="●"/>
            </a:pPr>
            <a:r>
              <a:rPr lang="pl" sz="1600">
                <a:solidFill>
                  <a:schemeClr val="dk1"/>
                </a:solidFill>
                <a:latin typeface="Signika Light"/>
                <a:ea typeface="Signika Light"/>
                <a:cs typeface="Signika Light"/>
                <a:sym typeface="Signika Light"/>
              </a:rPr>
              <a:t>Has anyone ever dashed your hopes either in your personal or professional life? How did you feel?</a:t>
            </a:r>
            <a:endParaRPr sz="1600">
              <a:solidFill>
                <a:schemeClr val="dk1"/>
              </a:solidFill>
              <a:latin typeface="Signika Light"/>
              <a:ea typeface="Signika Light"/>
              <a:cs typeface="Signika Light"/>
              <a:sym typeface="Signika Light"/>
            </a:endParaRPr>
          </a:p>
          <a:p>
            <a:pPr indent="-330200" lvl="0" marL="457200" rtl="0" algn="l">
              <a:lnSpc>
                <a:spcPct val="115000"/>
              </a:lnSpc>
              <a:spcBef>
                <a:spcPts val="1000"/>
              </a:spcBef>
              <a:spcAft>
                <a:spcPts val="0"/>
              </a:spcAft>
              <a:buClr>
                <a:schemeClr val="dk1"/>
              </a:buClr>
              <a:buSzPts val="1600"/>
              <a:buFont typeface="Signika Light"/>
              <a:buChar char="●"/>
            </a:pPr>
            <a:r>
              <a:rPr lang="pl" sz="1600">
                <a:solidFill>
                  <a:schemeClr val="dk1"/>
                </a:solidFill>
                <a:latin typeface="Signika Light"/>
                <a:ea typeface="Signika Light"/>
                <a:cs typeface="Signika Light"/>
                <a:sym typeface="Signika Light"/>
              </a:rPr>
              <a:t>How would you feel if you put a lot of effort into something but failed and had to go back to square one?</a:t>
            </a:r>
            <a:endParaRPr sz="1600">
              <a:solidFill>
                <a:schemeClr val="dk1"/>
              </a:solidFill>
              <a:latin typeface="Signika Light"/>
              <a:ea typeface="Signika Light"/>
              <a:cs typeface="Signika Light"/>
              <a:sym typeface="Signika Light"/>
            </a:endParaRPr>
          </a:p>
          <a:p>
            <a:pPr indent="-330200" lvl="0" marL="457200" rtl="0" algn="l">
              <a:lnSpc>
                <a:spcPct val="115000"/>
              </a:lnSpc>
              <a:spcBef>
                <a:spcPts val="1000"/>
              </a:spcBef>
              <a:spcAft>
                <a:spcPts val="0"/>
              </a:spcAft>
              <a:buClr>
                <a:schemeClr val="dk1"/>
              </a:buClr>
              <a:buSzPts val="1600"/>
              <a:buFont typeface="Signika Light"/>
              <a:buChar char="●"/>
            </a:pPr>
            <a:r>
              <a:rPr lang="pl" sz="1600">
                <a:solidFill>
                  <a:schemeClr val="dk1"/>
                </a:solidFill>
                <a:latin typeface="Signika Light"/>
                <a:ea typeface="Signika Light"/>
                <a:cs typeface="Signika Light"/>
                <a:sym typeface="Signika Light"/>
              </a:rPr>
              <a:t>What are some common reasons for people shutting up shop? Why do people fail in their businesses?</a:t>
            </a:r>
            <a:endParaRPr sz="1600">
              <a:solidFill>
                <a:schemeClr val="dk1"/>
              </a:solidFill>
              <a:latin typeface="Signika Light"/>
              <a:ea typeface="Signika Light"/>
              <a:cs typeface="Signika Light"/>
              <a:sym typeface="Signika Light"/>
            </a:endParaRPr>
          </a:p>
          <a:p>
            <a:pPr indent="-330200" lvl="0" marL="457200" rtl="0" algn="l">
              <a:lnSpc>
                <a:spcPct val="115000"/>
              </a:lnSpc>
              <a:spcBef>
                <a:spcPts val="1000"/>
              </a:spcBef>
              <a:spcAft>
                <a:spcPts val="1000"/>
              </a:spcAft>
              <a:buClr>
                <a:schemeClr val="dk1"/>
              </a:buClr>
              <a:buSzPts val="1600"/>
              <a:buFont typeface="Signika Light"/>
              <a:buChar char="●"/>
            </a:pPr>
            <a:r>
              <a:rPr lang="pl" sz="1600">
                <a:solidFill>
                  <a:schemeClr val="dk1"/>
                </a:solidFill>
                <a:latin typeface="Signika Light"/>
                <a:ea typeface="Signika Light"/>
                <a:cs typeface="Signika Light"/>
                <a:sym typeface="Signika Light"/>
              </a:rPr>
              <a:t>Have you ever fought a losing battle even though you knew you wouldn’t succeed?</a:t>
            </a:r>
            <a:endParaRPr sz="1600">
              <a:solidFill>
                <a:schemeClr val="dk1"/>
              </a:solidFill>
              <a:latin typeface="Signika Light"/>
              <a:ea typeface="Signika Light"/>
              <a:cs typeface="Signika Light"/>
              <a:sym typeface="Signika Light"/>
            </a:endParaRPr>
          </a:p>
        </p:txBody>
      </p:sp>
      <p:sp>
        <p:nvSpPr>
          <p:cNvPr id="350" name="Google Shape;350;p34"/>
          <p:cNvSpPr/>
          <p:nvPr/>
        </p:nvSpPr>
        <p:spPr>
          <a:xfrm>
            <a:off x="0" y="0"/>
            <a:ext cx="835200" cy="302700"/>
          </a:xfrm>
          <a:prstGeom prst="rect">
            <a:avLst/>
          </a:prstGeom>
          <a:solidFill>
            <a:srgbClr val="FF5C5C"/>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rPr b="1" lang="pl">
                <a:solidFill>
                  <a:schemeClr val="lt1"/>
                </a:solidFill>
                <a:latin typeface="Signika"/>
                <a:ea typeface="Signika"/>
                <a:cs typeface="Signika"/>
                <a:sym typeface="Signika"/>
              </a:rPr>
              <a:t>part 2/2</a:t>
            </a:r>
            <a:endParaRPr>
              <a:solidFill>
                <a:schemeClr val="lt1"/>
              </a:solidFill>
            </a:endParaRPr>
          </a:p>
        </p:txBody>
      </p:sp>
    </p:spTree>
  </p:cSld>
  <p:clrMapOvr>
    <a:masterClrMapping/>
  </p:clrMapOvr>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54" name="Shape 354"/>
        <p:cNvGrpSpPr/>
        <p:nvPr/>
      </p:nvGrpSpPr>
      <p:grpSpPr>
        <a:xfrm>
          <a:off x="0" y="0"/>
          <a:ext cx="0" cy="0"/>
          <a:chOff x="0" y="0"/>
          <a:chExt cx="0" cy="0"/>
        </a:xfrm>
      </p:grpSpPr>
      <p:sp>
        <p:nvSpPr>
          <p:cNvPr id="355" name="Google Shape;355;p35"/>
          <p:cNvSpPr txBox="1"/>
          <p:nvPr/>
        </p:nvSpPr>
        <p:spPr>
          <a:xfrm flipH="1">
            <a:off x="138000" y="4743300"/>
            <a:ext cx="16959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pl">
                <a:solidFill>
                  <a:schemeClr val="lt1"/>
                </a:solidFill>
                <a:latin typeface="League Spartan"/>
                <a:ea typeface="League Spartan"/>
                <a:cs typeface="League Spartan"/>
                <a:sym typeface="League Spartan"/>
              </a:rPr>
              <a:t>ESL Brains</a:t>
            </a:r>
            <a:endParaRPr b="1">
              <a:solidFill>
                <a:schemeClr val="lt1"/>
              </a:solidFill>
              <a:latin typeface="League Spartan"/>
              <a:ea typeface="League Spartan"/>
              <a:cs typeface="League Spartan"/>
              <a:sym typeface="League Spartan"/>
            </a:endParaRPr>
          </a:p>
        </p:txBody>
      </p:sp>
      <p:sp>
        <p:nvSpPr>
          <p:cNvPr id="356" name="Google Shape;356;p35"/>
          <p:cNvSpPr/>
          <p:nvPr/>
        </p:nvSpPr>
        <p:spPr>
          <a:xfrm>
            <a:off x="0" y="0"/>
            <a:ext cx="65700" cy="51435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57" name="Google Shape;357;p35"/>
          <p:cNvSpPr/>
          <p:nvPr/>
        </p:nvSpPr>
        <p:spPr>
          <a:xfrm>
            <a:off x="9078300" y="0"/>
            <a:ext cx="65700" cy="51435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58" name="Google Shape;358;p35"/>
          <p:cNvSpPr txBox="1"/>
          <p:nvPr/>
        </p:nvSpPr>
        <p:spPr>
          <a:xfrm>
            <a:off x="138050" y="2939250"/>
            <a:ext cx="8334300" cy="7389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pl" sz="3600">
                <a:solidFill>
                  <a:schemeClr val="lt1"/>
                </a:solidFill>
                <a:latin typeface="Signika"/>
                <a:ea typeface="Signika"/>
                <a:cs typeface="Signika"/>
                <a:sym typeface="Signika"/>
              </a:rPr>
              <a:t>Time for a role-play!</a:t>
            </a:r>
            <a:endParaRPr b="1" sz="3600">
              <a:solidFill>
                <a:schemeClr val="lt1"/>
              </a:solidFill>
              <a:latin typeface="Signika"/>
              <a:ea typeface="Signika"/>
              <a:cs typeface="Signika"/>
              <a:sym typeface="Signika"/>
            </a:endParaRPr>
          </a:p>
        </p:txBody>
      </p:sp>
      <p:pic>
        <p:nvPicPr>
          <p:cNvPr id="359" name="Google Shape;359;p35"/>
          <p:cNvPicPr preferRelativeResize="0"/>
          <p:nvPr/>
        </p:nvPicPr>
        <p:blipFill>
          <a:blip r:embed="rId3">
            <a:alphaModFix/>
          </a:blip>
          <a:stretch>
            <a:fillRect/>
          </a:stretch>
        </p:blipFill>
        <p:spPr>
          <a:xfrm>
            <a:off x="8062750" y="135850"/>
            <a:ext cx="781200" cy="781200"/>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0" name="Shape 60"/>
        <p:cNvGrpSpPr/>
        <p:nvPr/>
      </p:nvGrpSpPr>
      <p:grpSpPr>
        <a:xfrm>
          <a:off x="0" y="0"/>
          <a:ext cx="0" cy="0"/>
          <a:chOff x="0" y="0"/>
          <a:chExt cx="0" cy="0"/>
        </a:xfrm>
      </p:grpSpPr>
      <p:sp>
        <p:nvSpPr>
          <p:cNvPr id="61" name="Google Shape;61;p9"/>
          <p:cNvSpPr txBox="1"/>
          <p:nvPr/>
        </p:nvSpPr>
        <p:spPr>
          <a:xfrm>
            <a:off x="222175" y="277200"/>
            <a:ext cx="8250300" cy="461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pl" sz="1800">
                <a:solidFill>
                  <a:srgbClr val="000032"/>
                </a:solidFill>
                <a:latin typeface="Signika"/>
                <a:ea typeface="Signika"/>
                <a:cs typeface="Signika"/>
                <a:sym typeface="Signika"/>
              </a:rPr>
              <a:t>Complete the graphic with things you associate with the word </a:t>
            </a:r>
            <a:r>
              <a:rPr b="1" i="1" lang="pl" sz="1800">
                <a:solidFill>
                  <a:srgbClr val="000032"/>
                </a:solidFill>
                <a:latin typeface="Signika"/>
                <a:ea typeface="Signika"/>
                <a:cs typeface="Signika"/>
                <a:sym typeface="Signika"/>
              </a:rPr>
              <a:t>failure</a:t>
            </a:r>
            <a:r>
              <a:rPr b="1" lang="pl" sz="1800">
                <a:solidFill>
                  <a:srgbClr val="000032"/>
                </a:solidFill>
                <a:latin typeface="Signika"/>
                <a:ea typeface="Signika"/>
                <a:cs typeface="Signika"/>
                <a:sym typeface="Signika"/>
              </a:rPr>
              <a:t>.</a:t>
            </a:r>
            <a:endParaRPr b="1" sz="1800">
              <a:solidFill>
                <a:srgbClr val="000032"/>
              </a:solidFill>
              <a:latin typeface="Signika"/>
              <a:ea typeface="Signika"/>
              <a:cs typeface="Signika"/>
              <a:sym typeface="Signika"/>
            </a:endParaRPr>
          </a:p>
        </p:txBody>
      </p:sp>
      <p:sp>
        <p:nvSpPr>
          <p:cNvPr id="62" name="Google Shape;62;p9"/>
          <p:cNvSpPr txBox="1"/>
          <p:nvPr>
            <p:ph idx="12" type="sldNum"/>
          </p:nvPr>
        </p:nvSpPr>
        <p:spPr>
          <a:xfrm>
            <a:off x="8481750" y="4663225"/>
            <a:ext cx="5394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pl"/>
              <a:t>‹#›</a:t>
            </a:fld>
            <a:endParaRPr/>
          </a:p>
        </p:txBody>
      </p:sp>
      <p:sp>
        <p:nvSpPr>
          <p:cNvPr id="63" name="Google Shape;63;p9"/>
          <p:cNvSpPr/>
          <p:nvPr/>
        </p:nvSpPr>
        <p:spPr>
          <a:xfrm>
            <a:off x="3260875" y="1700050"/>
            <a:ext cx="2172900" cy="844500"/>
          </a:xfrm>
          <a:prstGeom prst="roundRect">
            <a:avLst>
              <a:gd fmla="val 6627" name="adj"/>
            </a:avLst>
          </a:prstGeom>
          <a:noFill/>
          <a:ln cap="flat" cmpd="sng" w="19050">
            <a:solidFill>
              <a:srgbClr val="AAAAAA"/>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lang="pl" sz="1800">
                <a:solidFill>
                  <a:srgbClr val="000032"/>
                </a:solidFill>
                <a:latin typeface="Signika"/>
                <a:ea typeface="Signika"/>
                <a:cs typeface="Signika"/>
                <a:sym typeface="Signika"/>
              </a:rPr>
              <a:t>failure</a:t>
            </a:r>
            <a:endParaRPr sz="1800">
              <a:solidFill>
                <a:srgbClr val="000032"/>
              </a:solidFill>
              <a:latin typeface="Signika"/>
              <a:ea typeface="Signika"/>
              <a:cs typeface="Signika"/>
              <a:sym typeface="Signika"/>
            </a:endParaRPr>
          </a:p>
        </p:txBody>
      </p:sp>
      <p:sp>
        <p:nvSpPr>
          <p:cNvPr id="64" name="Google Shape;64;p9"/>
          <p:cNvSpPr/>
          <p:nvPr/>
        </p:nvSpPr>
        <p:spPr>
          <a:xfrm>
            <a:off x="5694846" y="2056450"/>
            <a:ext cx="1185600" cy="131700"/>
          </a:xfrm>
          <a:prstGeom prst="rightArrow">
            <a:avLst>
              <a:gd fmla="val 50000" name="adj1"/>
              <a:gd fmla="val 50000" name="adj2"/>
            </a:avLst>
          </a:prstGeom>
          <a:solidFill>
            <a:srgbClr val="F59A2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5" name="Google Shape;65;p9"/>
          <p:cNvSpPr/>
          <p:nvPr/>
        </p:nvSpPr>
        <p:spPr>
          <a:xfrm rot="2903071">
            <a:off x="5545071" y="3019285"/>
            <a:ext cx="1185765" cy="131769"/>
          </a:xfrm>
          <a:prstGeom prst="rightArrow">
            <a:avLst>
              <a:gd fmla="val 50000" name="adj1"/>
              <a:gd fmla="val 50000" name="adj2"/>
            </a:avLst>
          </a:prstGeom>
          <a:solidFill>
            <a:srgbClr val="F59A2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6" name="Google Shape;66;p9"/>
          <p:cNvSpPr/>
          <p:nvPr/>
        </p:nvSpPr>
        <p:spPr>
          <a:xfrm rot="10800000">
            <a:off x="1814196" y="2056450"/>
            <a:ext cx="1185600" cy="131700"/>
          </a:xfrm>
          <a:prstGeom prst="rightArrow">
            <a:avLst>
              <a:gd fmla="val 50000" name="adj1"/>
              <a:gd fmla="val 50000" name="adj2"/>
            </a:avLst>
          </a:prstGeom>
          <a:solidFill>
            <a:srgbClr val="F59A2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7" name="Google Shape;67;p9"/>
          <p:cNvSpPr/>
          <p:nvPr/>
        </p:nvSpPr>
        <p:spPr>
          <a:xfrm rot="8748439">
            <a:off x="1879724" y="2968716"/>
            <a:ext cx="1185634" cy="131799"/>
          </a:xfrm>
          <a:prstGeom prst="rightArrow">
            <a:avLst>
              <a:gd fmla="val 50000" name="adj1"/>
              <a:gd fmla="val 50000" name="adj2"/>
            </a:avLst>
          </a:prstGeom>
          <a:solidFill>
            <a:srgbClr val="F59A2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8" name="Google Shape;68;p9"/>
          <p:cNvSpPr/>
          <p:nvPr/>
        </p:nvSpPr>
        <p:spPr>
          <a:xfrm rot="5400000">
            <a:off x="3144946" y="3173825"/>
            <a:ext cx="1185600" cy="131700"/>
          </a:xfrm>
          <a:prstGeom prst="rightArrow">
            <a:avLst>
              <a:gd fmla="val 50000" name="adj1"/>
              <a:gd fmla="val 50000" name="adj2"/>
            </a:avLst>
          </a:prstGeom>
          <a:solidFill>
            <a:srgbClr val="F59A2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9" name="Google Shape;69;p9"/>
          <p:cNvSpPr/>
          <p:nvPr/>
        </p:nvSpPr>
        <p:spPr>
          <a:xfrm rot="5400000">
            <a:off x="4366121" y="3173825"/>
            <a:ext cx="1185600" cy="131700"/>
          </a:xfrm>
          <a:prstGeom prst="rightArrow">
            <a:avLst>
              <a:gd fmla="val 50000" name="adj1"/>
              <a:gd fmla="val 50000" name="adj2"/>
            </a:avLst>
          </a:prstGeom>
          <a:solidFill>
            <a:srgbClr val="F59A2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63" name="Shape 363"/>
        <p:cNvGrpSpPr/>
        <p:nvPr/>
      </p:nvGrpSpPr>
      <p:grpSpPr>
        <a:xfrm>
          <a:off x="0" y="0"/>
          <a:ext cx="0" cy="0"/>
          <a:chOff x="0" y="0"/>
          <a:chExt cx="0" cy="0"/>
        </a:xfrm>
      </p:grpSpPr>
      <p:sp>
        <p:nvSpPr>
          <p:cNvPr id="364" name="Google Shape;364;p36"/>
          <p:cNvSpPr txBox="1"/>
          <p:nvPr/>
        </p:nvSpPr>
        <p:spPr>
          <a:xfrm>
            <a:off x="222175" y="277200"/>
            <a:ext cx="8364900" cy="10158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pl" sz="1800">
                <a:solidFill>
                  <a:srgbClr val="000032"/>
                </a:solidFill>
                <a:latin typeface="Signika"/>
                <a:ea typeface="Signika"/>
                <a:cs typeface="Signika"/>
                <a:sym typeface="Signika"/>
              </a:rPr>
              <a:t>Work in groups of three. Read your role and talk for two minutes. Use expressions from the lesson to make your speech more interesting. Then, decide whose speech was the most convincing. </a:t>
            </a:r>
            <a:endParaRPr b="1" sz="1800">
              <a:solidFill>
                <a:srgbClr val="000032"/>
              </a:solidFill>
              <a:latin typeface="Signika"/>
              <a:ea typeface="Signika"/>
              <a:cs typeface="Signika"/>
              <a:sym typeface="Signika"/>
            </a:endParaRPr>
          </a:p>
        </p:txBody>
      </p:sp>
      <p:sp>
        <p:nvSpPr>
          <p:cNvPr id="365" name="Google Shape;365;p36"/>
          <p:cNvSpPr txBox="1"/>
          <p:nvPr>
            <p:ph idx="12" type="sldNum"/>
          </p:nvPr>
        </p:nvSpPr>
        <p:spPr>
          <a:xfrm>
            <a:off x="8481750" y="4663225"/>
            <a:ext cx="5394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pl"/>
              <a:t>‹#›</a:t>
            </a:fld>
            <a:endParaRPr/>
          </a:p>
        </p:txBody>
      </p:sp>
      <p:sp>
        <p:nvSpPr>
          <p:cNvPr id="366" name="Google Shape;366;p36">
            <a:hlinkClick r:id="rId3"/>
          </p:cNvPr>
          <p:cNvSpPr/>
          <p:nvPr/>
        </p:nvSpPr>
        <p:spPr>
          <a:xfrm>
            <a:off x="1066875" y="2055600"/>
            <a:ext cx="1918200" cy="1032300"/>
          </a:xfrm>
          <a:prstGeom prst="roundRect">
            <a:avLst>
              <a:gd fmla="val 16667" name="adj"/>
            </a:avLst>
          </a:prstGeom>
          <a:solidFill>
            <a:schemeClr val="accent3"/>
          </a:solidFill>
          <a:ln>
            <a:noFill/>
          </a:ln>
          <a:effectLst>
            <a:outerShdw blurRad="57150" rotWithShape="0" algn="bl" dir="5400000" dist="19050">
              <a:srgbClr val="000000">
                <a:alpha val="50000"/>
              </a:srgbClr>
            </a:outerShdw>
          </a:effectLst>
        </p:spPr>
        <p:txBody>
          <a:bodyPr anchorCtr="0" anchor="ctr" bIns="91425" lIns="91425" spcFirstLastPara="1" rIns="91425" wrap="square" tIns="91425">
            <a:noAutofit/>
          </a:bodyPr>
          <a:lstStyle/>
          <a:p>
            <a:pPr indent="0" lvl="0" marL="0" rtl="0" algn="ctr">
              <a:spcBef>
                <a:spcPts val="0"/>
              </a:spcBef>
              <a:spcAft>
                <a:spcPts val="0"/>
              </a:spcAft>
              <a:buNone/>
            </a:pPr>
            <a:r>
              <a:rPr b="1" lang="pl" sz="1800">
                <a:solidFill>
                  <a:schemeClr val="lt1"/>
                </a:solidFill>
                <a:uFill>
                  <a:noFill/>
                </a:uFill>
                <a:latin typeface="Signika"/>
                <a:ea typeface="Signika"/>
                <a:cs typeface="Signika"/>
                <a:sym typeface="Signika"/>
                <a:hlinkClick r:id="rId4">
                  <a:extLst>
                    <a:ext uri="{A12FA001-AC4F-418D-AE19-62706E023703}">
                      <ahyp:hlinkClr val="tx"/>
                    </a:ext>
                  </a:extLst>
                </a:hlinkClick>
              </a:rPr>
              <a:t>Student A</a:t>
            </a:r>
            <a:endParaRPr b="1" sz="1800">
              <a:solidFill>
                <a:schemeClr val="lt1"/>
              </a:solidFill>
              <a:latin typeface="Signika"/>
              <a:ea typeface="Signika"/>
              <a:cs typeface="Signika"/>
              <a:sym typeface="Signika"/>
            </a:endParaRPr>
          </a:p>
        </p:txBody>
      </p:sp>
      <p:sp>
        <p:nvSpPr>
          <p:cNvPr id="367" name="Google Shape;367;p36">
            <a:hlinkClick r:id="rId5"/>
          </p:cNvPr>
          <p:cNvSpPr/>
          <p:nvPr/>
        </p:nvSpPr>
        <p:spPr>
          <a:xfrm>
            <a:off x="3604850" y="2081800"/>
            <a:ext cx="1918200" cy="1032300"/>
          </a:xfrm>
          <a:prstGeom prst="roundRect">
            <a:avLst>
              <a:gd fmla="val 16667" name="adj"/>
            </a:avLst>
          </a:prstGeom>
          <a:solidFill>
            <a:srgbClr val="60AE92"/>
          </a:solidFill>
          <a:ln>
            <a:noFill/>
          </a:ln>
          <a:effectLst>
            <a:outerShdw blurRad="57150" rotWithShape="0" algn="bl" dir="5400000" dist="19050">
              <a:srgbClr val="000000">
                <a:alpha val="50000"/>
              </a:srgbClr>
            </a:outerShdw>
          </a:effectLst>
        </p:spPr>
        <p:txBody>
          <a:bodyPr anchorCtr="0" anchor="ctr" bIns="91425" lIns="91425" spcFirstLastPara="1" rIns="91425" wrap="square" tIns="91425">
            <a:noAutofit/>
          </a:bodyPr>
          <a:lstStyle/>
          <a:p>
            <a:pPr indent="0" lvl="0" marL="0" rtl="0" algn="ctr">
              <a:spcBef>
                <a:spcPts val="0"/>
              </a:spcBef>
              <a:spcAft>
                <a:spcPts val="0"/>
              </a:spcAft>
              <a:buNone/>
            </a:pPr>
            <a:r>
              <a:rPr lang="pl" sz="1800">
                <a:solidFill>
                  <a:schemeClr val="lt1"/>
                </a:solidFill>
                <a:uFill>
                  <a:noFill/>
                </a:uFill>
                <a:latin typeface="Signika SemiBold"/>
                <a:ea typeface="Signika SemiBold"/>
                <a:cs typeface="Signika SemiBold"/>
                <a:sym typeface="Signika SemiBold"/>
                <a:hlinkClick r:id="rId6">
                  <a:extLst>
                    <a:ext uri="{A12FA001-AC4F-418D-AE19-62706E023703}">
                      <ahyp:hlinkClr val="tx"/>
                    </a:ext>
                  </a:extLst>
                </a:hlinkClick>
              </a:rPr>
              <a:t>Student B</a:t>
            </a:r>
            <a:endParaRPr sz="1800">
              <a:solidFill>
                <a:schemeClr val="lt1"/>
              </a:solidFill>
              <a:latin typeface="Signika SemiBold"/>
              <a:ea typeface="Signika SemiBold"/>
              <a:cs typeface="Signika SemiBold"/>
              <a:sym typeface="Signika SemiBold"/>
            </a:endParaRPr>
          </a:p>
        </p:txBody>
      </p:sp>
      <p:sp>
        <p:nvSpPr>
          <p:cNvPr id="368" name="Google Shape;368;p36">
            <a:hlinkClick r:id="rId7"/>
          </p:cNvPr>
          <p:cNvSpPr/>
          <p:nvPr/>
        </p:nvSpPr>
        <p:spPr>
          <a:xfrm>
            <a:off x="6142825" y="2055600"/>
            <a:ext cx="1918200" cy="1032300"/>
          </a:xfrm>
          <a:prstGeom prst="roundRect">
            <a:avLst>
              <a:gd fmla="val 16667" name="adj"/>
            </a:avLst>
          </a:prstGeom>
          <a:solidFill>
            <a:schemeClr val="accent1"/>
          </a:solidFill>
          <a:ln>
            <a:noFill/>
          </a:ln>
          <a:effectLst>
            <a:outerShdw blurRad="57150" rotWithShape="0" algn="bl" dir="5400000" dist="19050">
              <a:srgbClr val="000000">
                <a:alpha val="50000"/>
              </a:srgbClr>
            </a:outerShdw>
          </a:effectLst>
        </p:spPr>
        <p:txBody>
          <a:bodyPr anchorCtr="0" anchor="ctr" bIns="91425" lIns="91425" spcFirstLastPara="1" rIns="91425" wrap="square" tIns="91425">
            <a:noAutofit/>
          </a:bodyPr>
          <a:lstStyle/>
          <a:p>
            <a:pPr indent="0" lvl="0" marL="0" rtl="0" algn="ctr">
              <a:spcBef>
                <a:spcPts val="0"/>
              </a:spcBef>
              <a:spcAft>
                <a:spcPts val="0"/>
              </a:spcAft>
              <a:buNone/>
            </a:pPr>
            <a:r>
              <a:rPr lang="pl" sz="1800">
                <a:solidFill>
                  <a:schemeClr val="lt1"/>
                </a:solidFill>
                <a:uFill>
                  <a:noFill/>
                </a:uFill>
                <a:latin typeface="Signika SemiBold"/>
                <a:ea typeface="Signika SemiBold"/>
                <a:cs typeface="Signika SemiBold"/>
                <a:sym typeface="Signika SemiBold"/>
                <a:hlinkClick r:id="rId8">
                  <a:extLst>
                    <a:ext uri="{A12FA001-AC4F-418D-AE19-62706E023703}">
                      <ahyp:hlinkClr val="tx"/>
                    </a:ext>
                  </a:extLst>
                </a:hlinkClick>
              </a:rPr>
              <a:t>Student C</a:t>
            </a:r>
            <a:endParaRPr sz="1800">
              <a:solidFill>
                <a:schemeClr val="lt1"/>
              </a:solidFill>
              <a:latin typeface="Signika SemiBold"/>
              <a:ea typeface="Signika SemiBold"/>
              <a:cs typeface="Signika SemiBold"/>
              <a:sym typeface="Signika SemiBold"/>
            </a:endParaRPr>
          </a:p>
        </p:txBody>
      </p:sp>
    </p:spTree>
  </p:cSld>
  <p:clrMapOvr>
    <a:masterClrMapping/>
  </p:clrMapOvr>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72" name="Shape 372"/>
        <p:cNvGrpSpPr/>
        <p:nvPr/>
      </p:nvGrpSpPr>
      <p:grpSpPr>
        <a:xfrm>
          <a:off x="0" y="0"/>
          <a:ext cx="0" cy="0"/>
          <a:chOff x="0" y="0"/>
          <a:chExt cx="0" cy="0"/>
        </a:xfrm>
      </p:grpSpPr>
      <p:sp>
        <p:nvSpPr>
          <p:cNvPr id="373" name="Google Shape;373;p37"/>
          <p:cNvSpPr/>
          <p:nvPr/>
        </p:nvSpPr>
        <p:spPr>
          <a:xfrm>
            <a:off x="0" y="0"/>
            <a:ext cx="9144000" cy="5143500"/>
          </a:xfrm>
          <a:prstGeom prst="rect">
            <a:avLst/>
          </a:prstGeom>
          <a:solidFill>
            <a:srgbClr val="FF5C5C"/>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4" name="Google Shape;374;p37"/>
          <p:cNvSpPr txBox="1"/>
          <p:nvPr/>
        </p:nvSpPr>
        <p:spPr>
          <a:xfrm flipH="1">
            <a:off x="138150" y="4743300"/>
            <a:ext cx="243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pl">
                <a:solidFill>
                  <a:schemeClr val="lt1"/>
                </a:solidFill>
                <a:latin typeface="League Spartan"/>
                <a:ea typeface="League Spartan"/>
                <a:cs typeface="League Spartan"/>
                <a:sym typeface="League Spartan"/>
              </a:rPr>
              <a:t>ESL Brains</a:t>
            </a:r>
            <a:endParaRPr b="1">
              <a:solidFill>
                <a:schemeClr val="lt1"/>
              </a:solidFill>
              <a:latin typeface="League Spartan"/>
              <a:ea typeface="League Spartan"/>
              <a:cs typeface="League Spartan"/>
              <a:sym typeface="League Spartan"/>
            </a:endParaRPr>
          </a:p>
        </p:txBody>
      </p:sp>
      <p:sp>
        <p:nvSpPr>
          <p:cNvPr id="375" name="Google Shape;375;p37"/>
          <p:cNvSpPr txBox="1"/>
          <p:nvPr/>
        </p:nvSpPr>
        <p:spPr>
          <a:xfrm>
            <a:off x="138050" y="3489825"/>
            <a:ext cx="8334300" cy="7389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pl" sz="3600">
                <a:solidFill>
                  <a:schemeClr val="lt1"/>
                </a:solidFill>
                <a:latin typeface="Signika"/>
                <a:ea typeface="Signika"/>
                <a:cs typeface="Signika"/>
                <a:sym typeface="Signika"/>
              </a:rPr>
              <a:t>THANKS!</a:t>
            </a:r>
            <a:endParaRPr b="1" sz="3600">
              <a:solidFill>
                <a:schemeClr val="lt1"/>
              </a:solidFill>
              <a:latin typeface="Signika"/>
              <a:ea typeface="Signika"/>
              <a:cs typeface="Signika"/>
              <a:sym typeface="Signika"/>
            </a:endParaRPr>
          </a:p>
        </p:txBody>
      </p:sp>
      <p:sp>
        <p:nvSpPr>
          <p:cNvPr id="376" name="Google Shape;376;p37"/>
          <p:cNvSpPr/>
          <p:nvPr/>
        </p:nvSpPr>
        <p:spPr>
          <a:xfrm>
            <a:off x="0" y="0"/>
            <a:ext cx="65700" cy="51435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7" name="Google Shape;377;p37"/>
          <p:cNvSpPr/>
          <p:nvPr/>
        </p:nvSpPr>
        <p:spPr>
          <a:xfrm>
            <a:off x="9078300" y="0"/>
            <a:ext cx="65700" cy="51435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3" name="Shape 73"/>
        <p:cNvGrpSpPr/>
        <p:nvPr/>
      </p:nvGrpSpPr>
      <p:grpSpPr>
        <a:xfrm>
          <a:off x="0" y="0"/>
          <a:ext cx="0" cy="0"/>
          <a:chOff x="0" y="0"/>
          <a:chExt cx="0" cy="0"/>
        </a:xfrm>
      </p:grpSpPr>
      <p:pic>
        <p:nvPicPr>
          <p:cNvPr id="74" name="Google Shape;74;p10"/>
          <p:cNvPicPr preferRelativeResize="0"/>
          <p:nvPr/>
        </p:nvPicPr>
        <p:blipFill>
          <a:blip r:embed="rId3">
            <a:alphaModFix/>
          </a:blip>
          <a:stretch>
            <a:fillRect/>
          </a:stretch>
        </p:blipFill>
        <p:spPr>
          <a:xfrm>
            <a:off x="8121600" y="72000"/>
            <a:ext cx="899550" cy="899550"/>
          </a:xfrm>
          <a:prstGeom prst="rect">
            <a:avLst/>
          </a:prstGeom>
          <a:noFill/>
          <a:ln>
            <a:noFill/>
          </a:ln>
        </p:spPr>
      </p:pic>
      <p:sp>
        <p:nvSpPr>
          <p:cNvPr id="75" name="Google Shape;75;p10"/>
          <p:cNvSpPr txBox="1"/>
          <p:nvPr>
            <p:ph idx="12" type="sldNum"/>
          </p:nvPr>
        </p:nvSpPr>
        <p:spPr>
          <a:xfrm>
            <a:off x="8481750" y="4663225"/>
            <a:ext cx="5394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pl"/>
              <a:t>‹#›</a:t>
            </a:fld>
            <a:endParaRPr/>
          </a:p>
        </p:txBody>
      </p:sp>
      <p:sp>
        <p:nvSpPr>
          <p:cNvPr id="76" name="Google Shape;76;p10"/>
          <p:cNvSpPr txBox="1"/>
          <p:nvPr/>
        </p:nvSpPr>
        <p:spPr>
          <a:xfrm>
            <a:off x="222175" y="277200"/>
            <a:ext cx="7581300" cy="426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pl" sz="1800">
                <a:solidFill>
                  <a:srgbClr val="000032"/>
                </a:solidFill>
                <a:latin typeface="Signika"/>
                <a:ea typeface="Signika"/>
                <a:cs typeface="Signika"/>
                <a:sym typeface="Signika"/>
              </a:rPr>
              <a:t>Discuss the questions.</a:t>
            </a:r>
            <a:endParaRPr b="1" sz="1800">
              <a:solidFill>
                <a:srgbClr val="000032"/>
              </a:solidFill>
              <a:latin typeface="Signika"/>
              <a:ea typeface="Signika"/>
              <a:cs typeface="Signika"/>
              <a:sym typeface="Signika"/>
            </a:endParaRPr>
          </a:p>
        </p:txBody>
      </p:sp>
      <p:sp>
        <p:nvSpPr>
          <p:cNvPr id="77" name="Google Shape;77;p10"/>
          <p:cNvSpPr txBox="1"/>
          <p:nvPr/>
        </p:nvSpPr>
        <p:spPr>
          <a:xfrm>
            <a:off x="1216800" y="918000"/>
            <a:ext cx="6904800" cy="2360100"/>
          </a:xfrm>
          <a:prstGeom prst="rect">
            <a:avLst/>
          </a:prstGeom>
          <a:noFill/>
          <a:ln>
            <a:noFill/>
          </a:ln>
        </p:spPr>
        <p:txBody>
          <a:bodyPr anchorCtr="0" anchor="t" bIns="91425" lIns="91425" spcFirstLastPara="1" rIns="91425" wrap="square" tIns="91425">
            <a:spAutoFit/>
          </a:bodyPr>
          <a:lstStyle/>
          <a:p>
            <a:pPr indent="-330200" lvl="0" marL="457200" rtl="0" algn="l">
              <a:lnSpc>
                <a:spcPct val="115000"/>
              </a:lnSpc>
              <a:spcBef>
                <a:spcPts val="0"/>
              </a:spcBef>
              <a:spcAft>
                <a:spcPts val="0"/>
              </a:spcAft>
              <a:buClr>
                <a:schemeClr val="dk1"/>
              </a:buClr>
              <a:buSzPts val="1600"/>
              <a:buFont typeface="Signika Light"/>
              <a:buChar char="●"/>
            </a:pPr>
            <a:r>
              <a:rPr lang="pl" sz="1600">
                <a:solidFill>
                  <a:schemeClr val="dk1"/>
                </a:solidFill>
                <a:latin typeface="Signika Light"/>
                <a:ea typeface="Signika Light"/>
                <a:cs typeface="Signika Light"/>
                <a:sym typeface="Signika Light"/>
              </a:rPr>
              <a:t>Why did you choose those words to complete the graphic on the previous slide?</a:t>
            </a:r>
            <a:endParaRPr sz="1600">
              <a:solidFill>
                <a:schemeClr val="dk1"/>
              </a:solidFill>
              <a:latin typeface="Signika Light"/>
              <a:ea typeface="Signika Light"/>
              <a:cs typeface="Signika Light"/>
              <a:sym typeface="Signika Light"/>
            </a:endParaRPr>
          </a:p>
          <a:p>
            <a:pPr indent="-330200" lvl="0" marL="457200" rtl="0" algn="l">
              <a:lnSpc>
                <a:spcPct val="115000"/>
              </a:lnSpc>
              <a:spcBef>
                <a:spcPts val="1000"/>
              </a:spcBef>
              <a:spcAft>
                <a:spcPts val="0"/>
              </a:spcAft>
              <a:buClr>
                <a:schemeClr val="dk1"/>
              </a:buClr>
              <a:buSzPts val="1600"/>
              <a:buFont typeface="Signika Light"/>
              <a:buChar char="●"/>
            </a:pPr>
            <a:r>
              <a:rPr lang="pl" sz="1600">
                <a:solidFill>
                  <a:schemeClr val="dk1"/>
                </a:solidFill>
                <a:latin typeface="Signika Light"/>
                <a:ea typeface="Signika Light"/>
                <a:cs typeface="Signika Light"/>
                <a:sym typeface="Signika Light"/>
              </a:rPr>
              <a:t>What was the last thing you failed to do? Why did you fail?</a:t>
            </a:r>
            <a:endParaRPr sz="1600">
              <a:solidFill>
                <a:schemeClr val="dk1"/>
              </a:solidFill>
              <a:latin typeface="Signika Light"/>
              <a:ea typeface="Signika Light"/>
              <a:cs typeface="Signika Light"/>
              <a:sym typeface="Signika Light"/>
            </a:endParaRPr>
          </a:p>
          <a:p>
            <a:pPr indent="-330200" lvl="0" marL="457200" rtl="0" algn="l">
              <a:lnSpc>
                <a:spcPct val="115000"/>
              </a:lnSpc>
              <a:spcBef>
                <a:spcPts val="1000"/>
              </a:spcBef>
              <a:spcAft>
                <a:spcPts val="0"/>
              </a:spcAft>
              <a:buClr>
                <a:schemeClr val="dk1"/>
              </a:buClr>
              <a:buSzPts val="1600"/>
              <a:buFont typeface="Signika Light"/>
              <a:buChar char="●"/>
            </a:pPr>
            <a:r>
              <a:rPr lang="pl" sz="1600">
                <a:solidFill>
                  <a:schemeClr val="dk1"/>
                </a:solidFill>
                <a:latin typeface="Signika Light"/>
                <a:ea typeface="Signika Light"/>
                <a:cs typeface="Signika Light"/>
                <a:sym typeface="Signika Light"/>
              </a:rPr>
              <a:t>How do you feel when you don’t manage to do something?</a:t>
            </a:r>
            <a:endParaRPr sz="1600">
              <a:solidFill>
                <a:schemeClr val="dk1"/>
              </a:solidFill>
              <a:latin typeface="Signika Light"/>
              <a:ea typeface="Signika Light"/>
              <a:cs typeface="Signika Light"/>
              <a:sym typeface="Signika Light"/>
            </a:endParaRPr>
          </a:p>
          <a:p>
            <a:pPr indent="-330200" lvl="0" marL="457200" rtl="0" algn="l">
              <a:lnSpc>
                <a:spcPct val="115000"/>
              </a:lnSpc>
              <a:spcBef>
                <a:spcPts val="1000"/>
              </a:spcBef>
              <a:spcAft>
                <a:spcPts val="0"/>
              </a:spcAft>
              <a:buClr>
                <a:schemeClr val="dk1"/>
              </a:buClr>
              <a:buSzPts val="1600"/>
              <a:buFont typeface="Signika Light"/>
              <a:buChar char="●"/>
            </a:pPr>
            <a:r>
              <a:rPr lang="pl" sz="1600">
                <a:solidFill>
                  <a:schemeClr val="dk1"/>
                </a:solidFill>
                <a:latin typeface="Signika Light"/>
                <a:ea typeface="Signika Light"/>
                <a:cs typeface="Signika Light"/>
                <a:sym typeface="Signika Light"/>
              </a:rPr>
              <a:t>Do you like experimenting in your job and taking risks?</a:t>
            </a:r>
            <a:endParaRPr sz="1600">
              <a:solidFill>
                <a:schemeClr val="dk1"/>
              </a:solidFill>
              <a:latin typeface="Signika Light"/>
              <a:ea typeface="Signika Light"/>
              <a:cs typeface="Signika Light"/>
              <a:sym typeface="Signika Light"/>
            </a:endParaRPr>
          </a:p>
          <a:p>
            <a:pPr indent="-330200" lvl="0" marL="457200" rtl="0" algn="l">
              <a:lnSpc>
                <a:spcPct val="115000"/>
              </a:lnSpc>
              <a:spcBef>
                <a:spcPts val="1000"/>
              </a:spcBef>
              <a:spcAft>
                <a:spcPts val="1000"/>
              </a:spcAft>
              <a:buClr>
                <a:schemeClr val="dk1"/>
              </a:buClr>
              <a:buSzPts val="1600"/>
              <a:buFont typeface="Signika Light"/>
              <a:buChar char="●"/>
            </a:pPr>
            <a:r>
              <a:rPr lang="pl" sz="1600">
                <a:solidFill>
                  <a:schemeClr val="dk1"/>
                </a:solidFill>
                <a:latin typeface="Signika Light"/>
                <a:ea typeface="Signika Light"/>
                <a:cs typeface="Signika Light"/>
                <a:sym typeface="Signika Light"/>
              </a:rPr>
              <a:t>Are failures an essential part of our personal and professional lives?</a:t>
            </a:r>
            <a:endParaRPr sz="1600">
              <a:solidFill>
                <a:schemeClr val="dk1"/>
              </a:solidFill>
              <a:latin typeface="Signika Light"/>
              <a:ea typeface="Signika Light"/>
              <a:cs typeface="Signika Light"/>
              <a:sym typeface="Signika Light"/>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1" name="Shape 81"/>
        <p:cNvGrpSpPr/>
        <p:nvPr/>
      </p:nvGrpSpPr>
      <p:grpSpPr>
        <a:xfrm>
          <a:off x="0" y="0"/>
          <a:ext cx="0" cy="0"/>
          <a:chOff x="0" y="0"/>
          <a:chExt cx="0" cy="0"/>
        </a:xfrm>
      </p:grpSpPr>
      <p:sp>
        <p:nvSpPr>
          <p:cNvPr id="82" name="Google Shape;82;p11"/>
          <p:cNvSpPr txBox="1"/>
          <p:nvPr/>
        </p:nvSpPr>
        <p:spPr>
          <a:xfrm flipH="1">
            <a:off x="138000" y="4743300"/>
            <a:ext cx="16959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pl">
                <a:solidFill>
                  <a:schemeClr val="lt1"/>
                </a:solidFill>
                <a:latin typeface="League Spartan"/>
                <a:ea typeface="League Spartan"/>
                <a:cs typeface="League Spartan"/>
                <a:sym typeface="League Spartan"/>
              </a:rPr>
              <a:t>ESL Brains</a:t>
            </a:r>
            <a:endParaRPr b="1">
              <a:solidFill>
                <a:schemeClr val="lt1"/>
              </a:solidFill>
              <a:latin typeface="League Spartan"/>
              <a:ea typeface="League Spartan"/>
              <a:cs typeface="League Spartan"/>
              <a:sym typeface="League Spartan"/>
            </a:endParaRPr>
          </a:p>
        </p:txBody>
      </p:sp>
      <p:sp>
        <p:nvSpPr>
          <p:cNvPr id="83" name="Google Shape;83;p11"/>
          <p:cNvSpPr/>
          <p:nvPr/>
        </p:nvSpPr>
        <p:spPr>
          <a:xfrm>
            <a:off x="0" y="0"/>
            <a:ext cx="65700" cy="51435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4" name="Google Shape;84;p11"/>
          <p:cNvSpPr/>
          <p:nvPr/>
        </p:nvSpPr>
        <p:spPr>
          <a:xfrm>
            <a:off x="9078300" y="0"/>
            <a:ext cx="65700" cy="51435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5" name="Google Shape;85;p11"/>
          <p:cNvSpPr txBox="1"/>
          <p:nvPr/>
        </p:nvSpPr>
        <p:spPr>
          <a:xfrm>
            <a:off x="138050" y="2939250"/>
            <a:ext cx="8334300" cy="7389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pl" sz="3600">
                <a:solidFill>
                  <a:schemeClr val="lt1"/>
                </a:solidFill>
                <a:latin typeface="Signika"/>
                <a:ea typeface="Signika"/>
                <a:cs typeface="Signika"/>
                <a:sym typeface="Signika"/>
              </a:rPr>
              <a:t>Let’s learn some vocabulary!</a:t>
            </a:r>
            <a:endParaRPr b="1" sz="3600">
              <a:solidFill>
                <a:schemeClr val="lt1"/>
              </a:solidFill>
              <a:latin typeface="Signika"/>
              <a:ea typeface="Signika"/>
              <a:cs typeface="Signika"/>
              <a:sym typeface="Signika"/>
            </a:endParaRPr>
          </a:p>
        </p:txBody>
      </p:sp>
      <p:pic>
        <p:nvPicPr>
          <p:cNvPr id="86" name="Google Shape;86;p11"/>
          <p:cNvPicPr preferRelativeResize="0"/>
          <p:nvPr/>
        </p:nvPicPr>
        <p:blipFill>
          <a:blip r:embed="rId3">
            <a:alphaModFix/>
          </a:blip>
          <a:stretch>
            <a:fillRect/>
          </a:stretch>
        </p:blipFill>
        <p:spPr>
          <a:xfrm>
            <a:off x="8025763" y="135838"/>
            <a:ext cx="781200" cy="781200"/>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0" name="Shape 90"/>
        <p:cNvGrpSpPr/>
        <p:nvPr/>
      </p:nvGrpSpPr>
      <p:grpSpPr>
        <a:xfrm>
          <a:off x="0" y="0"/>
          <a:ext cx="0" cy="0"/>
          <a:chOff x="0" y="0"/>
          <a:chExt cx="0" cy="0"/>
        </a:xfrm>
      </p:grpSpPr>
      <p:sp>
        <p:nvSpPr>
          <p:cNvPr id="91" name="Google Shape;91;p12"/>
          <p:cNvSpPr txBox="1"/>
          <p:nvPr/>
        </p:nvSpPr>
        <p:spPr>
          <a:xfrm>
            <a:off x="222175" y="277200"/>
            <a:ext cx="8280000" cy="461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pl" sz="1800">
                <a:solidFill>
                  <a:srgbClr val="000032"/>
                </a:solidFill>
                <a:latin typeface="Signika"/>
                <a:ea typeface="Signika"/>
                <a:cs typeface="Signika"/>
                <a:sym typeface="Signika"/>
              </a:rPr>
              <a:t>Match the words to their meanings.</a:t>
            </a:r>
            <a:endParaRPr b="1" sz="1800">
              <a:solidFill>
                <a:srgbClr val="000032"/>
              </a:solidFill>
              <a:latin typeface="Signika"/>
              <a:ea typeface="Signika"/>
              <a:cs typeface="Signika"/>
              <a:sym typeface="Signika"/>
            </a:endParaRPr>
          </a:p>
        </p:txBody>
      </p:sp>
      <p:sp>
        <p:nvSpPr>
          <p:cNvPr id="92" name="Google Shape;92;p12"/>
          <p:cNvSpPr txBox="1"/>
          <p:nvPr/>
        </p:nvSpPr>
        <p:spPr>
          <a:xfrm>
            <a:off x="1049425" y="1254100"/>
            <a:ext cx="3000000" cy="3311400"/>
          </a:xfrm>
          <a:prstGeom prst="rect">
            <a:avLst/>
          </a:prstGeom>
          <a:noFill/>
          <a:ln>
            <a:noFill/>
          </a:ln>
        </p:spPr>
        <p:txBody>
          <a:bodyPr anchorCtr="0" anchor="t" bIns="91425" lIns="91425" spcFirstLastPara="1" rIns="91425" wrap="square" tIns="91425">
            <a:spAutoFit/>
          </a:bodyPr>
          <a:lstStyle/>
          <a:p>
            <a:pPr indent="-330200" lvl="0" marL="457200" marR="0" rtl="0" algn="l">
              <a:lnSpc>
                <a:spcPct val="115000"/>
              </a:lnSpc>
              <a:spcBef>
                <a:spcPts val="0"/>
              </a:spcBef>
              <a:spcAft>
                <a:spcPts val="0"/>
              </a:spcAft>
              <a:buClr>
                <a:srgbClr val="000032"/>
              </a:buClr>
              <a:buSzPts val="1600"/>
              <a:buFont typeface="Signika Light"/>
              <a:buAutoNum type="alphaUcPeriod"/>
            </a:pPr>
            <a:r>
              <a:rPr lang="pl" sz="1600">
                <a:solidFill>
                  <a:srgbClr val="000032"/>
                </a:solidFill>
                <a:latin typeface="Signika Light"/>
                <a:ea typeface="Signika Light"/>
                <a:cs typeface="Signika Light"/>
                <a:sym typeface="Signika Light"/>
              </a:rPr>
              <a:t>morph into</a:t>
            </a:r>
            <a:endParaRPr sz="1600">
              <a:solidFill>
                <a:srgbClr val="000032"/>
              </a:solidFill>
              <a:latin typeface="Signika Light"/>
              <a:ea typeface="Signika Light"/>
              <a:cs typeface="Signika Light"/>
              <a:sym typeface="Signika Light"/>
            </a:endParaRPr>
          </a:p>
          <a:p>
            <a:pPr indent="-330200" lvl="0" marL="457200" marR="0" rtl="0" algn="l">
              <a:lnSpc>
                <a:spcPct val="115000"/>
              </a:lnSpc>
              <a:spcBef>
                <a:spcPts val="1000"/>
              </a:spcBef>
              <a:spcAft>
                <a:spcPts val="0"/>
              </a:spcAft>
              <a:buClr>
                <a:srgbClr val="000032"/>
              </a:buClr>
              <a:buSzPts val="1600"/>
              <a:buFont typeface="Signika Light"/>
              <a:buAutoNum type="alphaUcPeriod"/>
            </a:pPr>
            <a:r>
              <a:rPr lang="pl" sz="1600">
                <a:solidFill>
                  <a:srgbClr val="000032"/>
                </a:solidFill>
                <a:latin typeface="Signika Light"/>
                <a:ea typeface="Signika Light"/>
                <a:cs typeface="Signika Light"/>
                <a:sym typeface="Signika Light"/>
              </a:rPr>
              <a:t>bold </a:t>
            </a:r>
            <a:endParaRPr sz="1600">
              <a:solidFill>
                <a:srgbClr val="000032"/>
              </a:solidFill>
              <a:latin typeface="Signika Light"/>
              <a:ea typeface="Signika Light"/>
              <a:cs typeface="Signika Light"/>
              <a:sym typeface="Signika Light"/>
            </a:endParaRPr>
          </a:p>
          <a:p>
            <a:pPr indent="-330200" lvl="0" marL="457200" marR="0" rtl="0" algn="l">
              <a:lnSpc>
                <a:spcPct val="115000"/>
              </a:lnSpc>
              <a:spcBef>
                <a:spcPts val="1000"/>
              </a:spcBef>
              <a:spcAft>
                <a:spcPts val="0"/>
              </a:spcAft>
              <a:buClr>
                <a:srgbClr val="000032"/>
              </a:buClr>
              <a:buSzPts val="1600"/>
              <a:buFont typeface="Signika Light"/>
              <a:buAutoNum type="alphaUcPeriod"/>
            </a:pPr>
            <a:r>
              <a:rPr lang="pl" sz="1600">
                <a:solidFill>
                  <a:srgbClr val="000032"/>
                </a:solidFill>
                <a:latin typeface="Signika Light"/>
                <a:ea typeface="Signika Light"/>
                <a:cs typeface="Signika Light"/>
                <a:sym typeface="Signika Light"/>
              </a:rPr>
              <a:t>launch </a:t>
            </a:r>
            <a:endParaRPr sz="1600">
              <a:solidFill>
                <a:srgbClr val="000032"/>
              </a:solidFill>
              <a:latin typeface="Signika Light"/>
              <a:ea typeface="Signika Light"/>
              <a:cs typeface="Signika Light"/>
              <a:sym typeface="Signika Light"/>
            </a:endParaRPr>
          </a:p>
          <a:p>
            <a:pPr indent="-330200" lvl="0" marL="457200" marR="0" rtl="0" algn="l">
              <a:lnSpc>
                <a:spcPct val="115000"/>
              </a:lnSpc>
              <a:spcBef>
                <a:spcPts val="1000"/>
              </a:spcBef>
              <a:spcAft>
                <a:spcPts val="0"/>
              </a:spcAft>
              <a:buClr>
                <a:srgbClr val="000032"/>
              </a:buClr>
              <a:buSzPts val="1600"/>
              <a:buFont typeface="Signika Light"/>
              <a:buAutoNum type="alphaUcPeriod"/>
            </a:pPr>
            <a:r>
              <a:rPr lang="pl" sz="1600">
                <a:solidFill>
                  <a:srgbClr val="000032"/>
                </a:solidFill>
                <a:latin typeface="Signika Light"/>
                <a:ea typeface="Signika Light"/>
                <a:cs typeface="Signika Light"/>
                <a:sym typeface="Signika Light"/>
              </a:rPr>
              <a:t>iterate</a:t>
            </a:r>
            <a:endParaRPr sz="1600">
              <a:solidFill>
                <a:srgbClr val="000032"/>
              </a:solidFill>
              <a:latin typeface="Signika Light"/>
              <a:ea typeface="Signika Light"/>
              <a:cs typeface="Signika Light"/>
              <a:sym typeface="Signika Light"/>
            </a:endParaRPr>
          </a:p>
          <a:p>
            <a:pPr indent="-330200" lvl="0" marL="457200" marR="0" rtl="0" algn="l">
              <a:lnSpc>
                <a:spcPct val="115000"/>
              </a:lnSpc>
              <a:spcBef>
                <a:spcPts val="1000"/>
              </a:spcBef>
              <a:spcAft>
                <a:spcPts val="0"/>
              </a:spcAft>
              <a:buClr>
                <a:srgbClr val="000032"/>
              </a:buClr>
              <a:buSzPts val="1600"/>
              <a:buFont typeface="Signika Light"/>
              <a:buAutoNum type="alphaUcPeriod"/>
            </a:pPr>
            <a:r>
              <a:rPr lang="pl" sz="1600">
                <a:solidFill>
                  <a:srgbClr val="000032"/>
                </a:solidFill>
                <a:latin typeface="Signika Light"/>
                <a:ea typeface="Signika Light"/>
                <a:cs typeface="Signika Light"/>
                <a:sym typeface="Signika Light"/>
              </a:rPr>
              <a:t>embrace</a:t>
            </a:r>
            <a:endParaRPr sz="1600">
              <a:solidFill>
                <a:srgbClr val="000032"/>
              </a:solidFill>
              <a:latin typeface="Signika Light"/>
              <a:ea typeface="Signika Light"/>
              <a:cs typeface="Signika Light"/>
              <a:sym typeface="Signika Light"/>
            </a:endParaRPr>
          </a:p>
          <a:p>
            <a:pPr indent="-330200" lvl="0" marL="457200" marR="0" rtl="0" algn="l">
              <a:lnSpc>
                <a:spcPct val="115000"/>
              </a:lnSpc>
              <a:spcBef>
                <a:spcPts val="1000"/>
              </a:spcBef>
              <a:spcAft>
                <a:spcPts val="0"/>
              </a:spcAft>
              <a:buClr>
                <a:srgbClr val="000032"/>
              </a:buClr>
              <a:buSzPts val="1600"/>
              <a:buFont typeface="Signika Light"/>
              <a:buAutoNum type="alphaUcPeriod"/>
            </a:pPr>
            <a:r>
              <a:rPr lang="pl" sz="1600">
                <a:solidFill>
                  <a:srgbClr val="000032"/>
                </a:solidFill>
                <a:latin typeface="Signika Light"/>
                <a:ea typeface="Signika Light"/>
                <a:cs typeface="Signika Light"/>
                <a:sym typeface="Signika Light"/>
              </a:rPr>
              <a:t>compensate</a:t>
            </a:r>
            <a:endParaRPr sz="1600">
              <a:solidFill>
                <a:srgbClr val="000032"/>
              </a:solidFill>
              <a:latin typeface="Signika Light"/>
              <a:ea typeface="Signika Light"/>
              <a:cs typeface="Signika Light"/>
              <a:sym typeface="Signika Light"/>
            </a:endParaRPr>
          </a:p>
          <a:p>
            <a:pPr indent="-330200" lvl="0" marL="457200" marR="0" rtl="0" algn="l">
              <a:lnSpc>
                <a:spcPct val="115000"/>
              </a:lnSpc>
              <a:spcBef>
                <a:spcPts val="1000"/>
              </a:spcBef>
              <a:spcAft>
                <a:spcPts val="0"/>
              </a:spcAft>
              <a:buClr>
                <a:srgbClr val="000032"/>
              </a:buClr>
              <a:buSzPts val="1600"/>
              <a:buFont typeface="Signika Light"/>
              <a:buAutoNum type="alphaUcPeriod"/>
            </a:pPr>
            <a:r>
              <a:rPr lang="pl" sz="1600">
                <a:solidFill>
                  <a:srgbClr val="000032"/>
                </a:solidFill>
                <a:latin typeface="Signika Light"/>
                <a:ea typeface="Signika Light"/>
                <a:cs typeface="Signika Light"/>
                <a:sym typeface="Signika Light"/>
              </a:rPr>
              <a:t>discontent</a:t>
            </a:r>
            <a:endParaRPr sz="1600">
              <a:solidFill>
                <a:srgbClr val="000032"/>
              </a:solidFill>
              <a:latin typeface="Signika Light"/>
              <a:ea typeface="Signika Light"/>
              <a:cs typeface="Signika Light"/>
              <a:sym typeface="Signika Light"/>
            </a:endParaRPr>
          </a:p>
          <a:p>
            <a:pPr indent="-330200" lvl="0" marL="457200" marR="0" rtl="0" algn="l">
              <a:lnSpc>
                <a:spcPct val="115000"/>
              </a:lnSpc>
              <a:spcBef>
                <a:spcPts val="1000"/>
              </a:spcBef>
              <a:spcAft>
                <a:spcPts val="1000"/>
              </a:spcAft>
              <a:buClr>
                <a:srgbClr val="000032"/>
              </a:buClr>
              <a:buSzPts val="1600"/>
              <a:buFont typeface="Signika Light"/>
              <a:buAutoNum type="alphaUcPeriod"/>
            </a:pPr>
            <a:r>
              <a:rPr lang="pl" sz="1600">
                <a:solidFill>
                  <a:srgbClr val="000032"/>
                </a:solidFill>
                <a:latin typeface="Signika Light"/>
                <a:ea typeface="Signika Light"/>
                <a:cs typeface="Signika Light"/>
                <a:sym typeface="Signika Light"/>
              </a:rPr>
              <a:t>prone</a:t>
            </a:r>
            <a:endParaRPr sz="1600">
              <a:solidFill>
                <a:srgbClr val="000032"/>
              </a:solidFill>
              <a:latin typeface="Signika Light"/>
              <a:ea typeface="Signika Light"/>
              <a:cs typeface="Signika Light"/>
              <a:sym typeface="Signika Light"/>
            </a:endParaRPr>
          </a:p>
        </p:txBody>
      </p:sp>
      <p:sp>
        <p:nvSpPr>
          <p:cNvPr id="93" name="Google Shape;93;p12"/>
          <p:cNvSpPr txBox="1"/>
          <p:nvPr/>
        </p:nvSpPr>
        <p:spPr>
          <a:xfrm>
            <a:off x="5125575" y="1112500"/>
            <a:ext cx="3000000" cy="3594600"/>
          </a:xfrm>
          <a:prstGeom prst="rect">
            <a:avLst/>
          </a:prstGeom>
          <a:noFill/>
          <a:ln>
            <a:noFill/>
          </a:ln>
        </p:spPr>
        <p:txBody>
          <a:bodyPr anchorCtr="0" anchor="t" bIns="91425" lIns="91425" spcFirstLastPara="1" rIns="91425" wrap="square" tIns="91425">
            <a:spAutoFit/>
          </a:bodyPr>
          <a:lstStyle/>
          <a:p>
            <a:pPr indent="-330200" lvl="0" marL="457200" rtl="0" algn="l">
              <a:lnSpc>
                <a:spcPct val="115000"/>
              </a:lnSpc>
              <a:spcBef>
                <a:spcPts val="0"/>
              </a:spcBef>
              <a:spcAft>
                <a:spcPts val="0"/>
              </a:spcAft>
              <a:buClr>
                <a:schemeClr val="dk1"/>
              </a:buClr>
              <a:buSzPts val="1600"/>
              <a:buFont typeface="Signika Light"/>
              <a:buAutoNum type="arabicPeriod"/>
            </a:pPr>
            <a:r>
              <a:rPr lang="pl" sz="1600">
                <a:solidFill>
                  <a:srgbClr val="000032"/>
                </a:solidFill>
                <a:latin typeface="Signika Light"/>
                <a:ea typeface="Signika Light"/>
                <a:cs typeface="Signika Light"/>
                <a:sym typeface="Signika Light"/>
              </a:rPr>
              <a:t>balance the bad effect of something</a:t>
            </a:r>
            <a:endParaRPr sz="1600">
              <a:solidFill>
                <a:srgbClr val="000032"/>
              </a:solidFill>
              <a:latin typeface="Signika Light"/>
              <a:ea typeface="Signika Light"/>
              <a:cs typeface="Signika Light"/>
              <a:sym typeface="Signika Light"/>
            </a:endParaRPr>
          </a:p>
          <a:p>
            <a:pPr indent="-330200" lvl="0" marL="457200" rtl="0" algn="l">
              <a:lnSpc>
                <a:spcPct val="115000"/>
              </a:lnSpc>
              <a:spcBef>
                <a:spcPts val="1000"/>
              </a:spcBef>
              <a:spcAft>
                <a:spcPts val="0"/>
              </a:spcAft>
              <a:buClr>
                <a:schemeClr val="dk1"/>
              </a:buClr>
              <a:buSzPts val="1600"/>
              <a:buFont typeface="Signika Light"/>
              <a:buAutoNum type="arabicPeriod"/>
            </a:pPr>
            <a:r>
              <a:rPr lang="pl" sz="1600">
                <a:solidFill>
                  <a:srgbClr val="000032"/>
                </a:solidFill>
                <a:latin typeface="Signika Light"/>
                <a:ea typeface="Signika Light"/>
                <a:cs typeface="Signika Light"/>
                <a:sym typeface="Signika Light"/>
              </a:rPr>
              <a:t>start something</a:t>
            </a:r>
            <a:endParaRPr sz="1600">
              <a:solidFill>
                <a:srgbClr val="000032"/>
              </a:solidFill>
              <a:latin typeface="Signika Light"/>
              <a:ea typeface="Signika Light"/>
              <a:cs typeface="Signika Light"/>
              <a:sym typeface="Signika Light"/>
            </a:endParaRPr>
          </a:p>
          <a:p>
            <a:pPr indent="-330200" lvl="0" marL="457200" rtl="0" algn="l">
              <a:lnSpc>
                <a:spcPct val="115000"/>
              </a:lnSpc>
              <a:spcBef>
                <a:spcPts val="1000"/>
              </a:spcBef>
              <a:spcAft>
                <a:spcPts val="0"/>
              </a:spcAft>
              <a:buClr>
                <a:schemeClr val="dk1"/>
              </a:buClr>
              <a:buSzPts val="1600"/>
              <a:buFont typeface="Signika Light"/>
              <a:buAutoNum type="arabicPeriod"/>
            </a:pPr>
            <a:r>
              <a:rPr lang="pl" sz="1600">
                <a:solidFill>
                  <a:srgbClr val="000032"/>
                </a:solidFill>
                <a:latin typeface="Signika Light"/>
                <a:ea typeface="Signika Light"/>
                <a:cs typeface="Signika Light"/>
                <a:sym typeface="Signika Light"/>
              </a:rPr>
              <a:t>change into something else</a:t>
            </a:r>
            <a:endParaRPr sz="1600">
              <a:solidFill>
                <a:srgbClr val="000032"/>
              </a:solidFill>
              <a:latin typeface="Signika Light"/>
              <a:ea typeface="Signika Light"/>
              <a:cs typeface="Signika Light"/>
              <a:sym typeface="Signika Light"/>
            </a:endParaRPr>
          </a:p>
          <a:p>
            <a:pPr indent="-330200" lvl="0" marL="457200" rtl="0" algn="l">
              <a:lnSpc>
                <a:spcPct val="115000"/>
              </a:lnSpc>
              <a:spcBef>
                <a:spcPts val="1000"/>
              </a:spcBef>
              <a:spcAft>
                <a:spcPts val="0"/>
              </a:spcAft>
              <a:buClr>
                <a:schemeClr val="dk1"/>
              </a:buClr>
              <a:buSzPts val="1600"/>
              <a:buFont typeface="Signika Light"/>
              <a:buAutoNum type="arabicPeriod"/>
            </a:pPr>
            <a:r>
              <a:rPr lang="pl" sz="1600">
                <a:solidFill>
                  <a:srgbClr val="000032"/>
                </a:solidFill>
                <a:latin typeface="Signika Light"/>
                <a:ea typeface="Signika Light"/>
                <a:cs typeface="Signika Light"/>
                <a:sym typeface="Signika Light"/>
              </a:rPr>
              <a:t>brave</a:t>
            </a:r>
            <a:endParaRPr sz="1600">
              <a:solidFill>
                <a:srgbClr val="000032"/>
              </a:solidFill>
              <a:latin typeface="Signika Light"/>
              <a:ea typeface="Signika Light"/>
              <a:cs typeface="Signika Light"/>
              <a:sym typeface="Signika Light"/>
            </a:endParaRPr>
          </a:p>
          <a:p>
            <a:pPr indent="-330200" lvl="0" marL="457200" rtl="0" algn="l">
              <a:lnSpc>
                <a:spcPct val="115000"/>
              </a:lnSpc>
              <a:spcBef>
                <a:spcPts val="1000"/>
              </a:spcBef>
              <a:spcAft>
                <a:spcPts val="0"/>
              </a:spcAft>
              <a:buClr>
                <a:schemeClr val="dk1"/>
              </a:buClr>
              <a:buSzPts val="1600"/>
              <a:buFont typeface="Signika Light"/>
              <a:buAutoNum type="arabicPeriod"/>
            </a:pPr>
            <a:r>
              <a:rPr lang="pl" sz="1600">
                <a:solidFill>
                  <a:srgbClr val="000032"/>
                </a:solidFill>
                <a:latin typeface="Signika Light"/>
                <a:ea typeface="Signika Light"/>
                <a:cs typeface="Signika Light"/>
                <a:sym typeface="Signika Light"/>
              </a:rPr>
              <a:t>accept</a:t>
            </a:r>
            <a:endParaRPr sz="1600">
              <a:solidFill>
                <a:srgbClr val="000032"/>
              </a:solidFill>
              <a:latin typeface="Signika Light"/>
              <a:ea typeface="Signika Light"/>
              <a:cs typeface="Signika Light"/>
              <a:sym typeface="Signika Light"/>
            </a:endParaRPr>
          </a:p>
          <a:p>
            <a:pPr indent="-330200" lvl="0" marL="457200" rtl="0" algn="l">
              <a:lnSpc>
                <a:spcPct val="115000"/>
              </a:lnSpc>
              <a:spcBef>
                <a:spcPts val="1000"/>
              </a:spcBef>
              <a:spcAft>
                <a:spcPts val="0"/>
              </a:spcAft>
              <a:buClr>
                <a:schemeClr val="dk1"/>
              </a:buClr>
              <a:buSzPts val="1600"/>
              <a:buFont typeface="Signika Light"/>
              <a:buAutoNum type="arabicPeriod"/>
            </a:pPr>
            <a:r>
              <a:rPr lang="pl" sz="1600">
                <a:solidFill>
                  <a:srgbClr val="000032"/>
                </a:solidFill>
                <a:latin typeface="Signika Light"/>
                <a:ea typeface="Signika Light"/>
                <a:cs typeface="Signika Light"/>
                <a:sym typeface="Signika Light"/>
              </a:rPr>
              <a:t>repeat</a:t>
            </a:r>
            <a:endParaRPr sz="1600">
              <a:solidFill>
                <a:srgbClr val="000032"/>
              </a:solidFill>
              <a:latin typeface="Signika Light"/>
              <a:ea typeface="Signika Light"/>
              <a:cs typeface="Signika Light"/>
              <a:sym typeface="Signika Light"/>
            </a:endParaRPr>
          </a:p>
          <a:p>
            <a:pPr indent="-330200" lvl="0" marL="457200" rtl="0" algn="l">
              <a:lnSpc>
                <a:spcPct val="115000"/>
              </a:lnSpc>
              <a:spcBef>
                <a:spcPts val="1000"/>
              </a:spcBef>
              <a:spcAft>
                <a:spcPts val="0"/>
              </a:spcAft>
              <a:buClr>
                <a:schemeClr val="dk1"/>
              </a:buClr>
              <a:buSzPts val="1600"/>
              <a:buFont typeface="Signika Light"/>
              <a:buAutoNum type="arabicPeriod"/>
            </a:pPr>
            <a:r>
              <a:rPr lang="pl" sz="1600">
                <a:solidFill>
                  <a:srgbClr val="000032"/>
                </a:solidFill>
                <a:latin typeface="Signika Light"/>
                <a:ea typeface="Signika Light"/>
                <a:cs typeface="Signika Light"/>
                <a:sym typeface="Signika Light"/>
              </a:rPr>
              <a:t>likely</a:t>
            </a:r>
            <a:endParaRPr sz="1600">
              <a:solidFill>
                <a:srgbClr val="000032"/>
              </a:solidFill>
              <a:latin typeface="Signika Light"/>
              <a:ea typeface="Signika Light"/>
              <a:cs typeface="Signika Light"/>
              <a:sym typeface="Signika Light"/>
            </a:endParaRPr>
          </a:p>
          <a:p>
            <a:pPr indent="-330200" lvl="0" marL="457200" rtl="0" algn="l">
              <a:lnSpc>
                <a:spcPct val="115000"/>
              </a:lnSpc>
              <a:spcBef>
                <a:spcPts val="1000"/>
              </a:spcBef>
              <a:spcAft>
                <a:spcPts val="1000"/>
              </a:spcAft>
              <a:buClr>
                <a:schemeClr val="dk1"/>
              </a:buClr>
              <a:buSzPts val="1600"/>
              <a:buFont typeface="Signika Light"/>
              <a:buAutoNum type="arabicPeriod"/>
            </a:pPr>
            <a:r>
              <a:rPr lang="pl" sz="1600">
                <a:solidFill>
                  <a:srgbClr val="000032"/>
                </a:solidFill>
                <a:latin typeface="Signika Light"/>
                <a:ea typeface="Signika Light"/>
                <a:cs typeface="Signika Light"/>
                <a:sym typeface="Signika Light"/>
              </a:rPr>
              <a:t>dissatisfaction </a:t>
            </a:r>
            <a:endParaRPr sz="1600">
              <a:solidFill>
                <a:srgbClr val="000032"/>
              </a:solidFill>
              <a:latin typeface="Signika Light"/>
              <a:ea typeface="Signika Light"/>
              <a:cs typeface="Signika Light"/>
              <a:sym typeface="Signika Light"/>
            </a:endParaRPr>
          </a:p>
        </p:txBody>
      </p:sp>
      <p:sp>
        <p:nvSpPr>
          <p:cNvPr id="94" name="Google Shape;94;p12"/>
          <p:cNvSpPr txBox="1"/>
          <p:nvPr>
            <p:ph idx="12" type="sldNum"/>
          </p:nvPr>
        </p:nvSpPr>
        <p:spPr>
          <a:xfrm>
            <a:off x="8481750" y="4663225"/>
            <a:ext cx="5394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pl"/>
              <a:t>‹#›</a:t>
            </a:fld>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8" name="Shape 98"/>
        <p:cNvGrpSpPr/>
        <p:nvPr/>
      </p:nvGrpSpPr>
      <p:grpSpPr>
        <a:xfrm>
          <a:off x="0" y="0"/>
          <a:ext cx="0" cy="0"/>
          <a:chOff x="0" y="0"/>
          <a:chExt cx="0" cy="0"/>
        </a:xfrm>
      </p:grpSpPr>
      <p:sp>
        <p:nvSpPr>
          <p:cNvPr id="99" name="Google Shape;99;p13"/>
          <p:cNvSpPr txBox="1"/>
          <p:nvPr/>
        </p:nvSpPr>
        <p:spPr>
          <a:xfrm>
            <a:off x="222175" y="277200"/>
            <a:ext cx="8280000" cy="461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pl" sz="1800">
                <a:solidFill>
                  <a:srgbClr val="000032"/>
                </a:solidFill>
                <a:latin typeface="Signika"/>
                <a:ea typeface="Signika"/>
                <a:cs typeface="Signika"/>
                <a:sym typeface="Signika"/>
              </a:rPr>
              <a:t>Let’s check the answers.</a:t>
            </a:r>
            <a:endParaRPr b="1" sz="1800">
              <a:solidFill>
                <a:srgbClr val="000032"/>
              </a:solidFill>
              <a:latin typeface="Signika"/>
              <a:ea typeface="Signika"/>
              <a:cs typeface="Signika"/>
              <a:sym typeface="Signika"/>
            </a:endParaRPr>
          </a:p>
        </p:txBody>
      </p:sp>
      <p:sp>
        <p:nvSpPr>
          <p:cNvPr id="100" name="Google Shape;100;p13"/>
          <p:cNvSpPr txBox="1"/>
          <p:nvPr/>
        </p:nvSpPr>
        <p:spPr>
          <a:xfrm>
            <a:off x="1049425" y="1254100"/>
            <a:ext cx="3000000" cy="3311400"/>
          </a:xfrm>
          <a:prstGeom prst="rect">
            <a:avLst/>
          </a:prstGeom>
          <a:noFill/>
          <a:ln>
            <a:noFill/>
          </a:ln>
        </p:spPr>
        <p:txBody>
          <a:bodyPr anchorCtr="0" anchor="t" bIns="91425" lIns="91425" spcFirstLastPara="1" rIns="91425" wrap="square" tIns="91425">
            <a:spAutoFit/>
          </a:bodyPr>
          <a:lstStyle/>
          <a:p>
            <a:pPr indent="-330200" lvl="0" marL="457200" marR="0" rtl="0" algn="l">
              <a:lnSpc>
                <a:spcPct val="115000"/>
              </a:lnSpc>
              <a:spcBef>
                <a:spcPts val="0"/>
              </a:spcBef>
              <a:spcAft>
                <a:spcPts val="0"/>
              </a:spcAft>
              <a:buClr>
                <a:srgbClr val="000032"/>
              </a:buClr>
              <a:buSzPts val="1600"/>
              <a:buFont typeface="Signika Light"/>
              <a:buAutoNum type="alphaUcPeriod"/>
            </a:pPr>
            <a:r>
              <a:rPr lang="pl" sz="1600">
                <a:solidFill>
                  <a:srgbClr val="000032"/>
                </a:solidFill>
                <a:latin typeface="Signika Light"/>
                <a:ea typeface="Signika Light"/>
                <a:cs typeface="Signika Light"/>
                <a:sym typeface="Signika Light"/>
              </a:rPr>
              <a:t>morph into</a:t>
            </a:r>
            <a:endParaRPr sz="1600">
              <a:solidFill>
                <a:srgbClr val="000032"/>
              </a:solidFill>
              <a:latin typeface="Signika Light"/>
              <a:ea typeface="Signika Light"/>
              <a:cs typeface="Signika Light"/>
              <a:sym typeface="Signika Light"/>
            </a:endParaRPr>
          </a:p>
          <a:p>
            <a:pPr indent="-330200" lvl="0" marL="457200" marR="0" rtl="0" algn="l">
              <a:lnSpc>
                <a:spcPct val="115000"/>
              </a:lnSpc>
              <a:spcBef>
                <a:spcPts val="1000"/>
              </a:spcBef>
              <a:spcAft>
                <a:spcPts val="0"/>
              </a:spcAft>
              <a:buClr>
                <a:srgbClr val="000032"/>
              </a:buClr>
              <a:buSzPts val="1600"/>
              <a:buFont typeface="Signika Light"/>
              <a:buAutoNum type="alphaUcPeriod"/>
            </a:pPr>
            <a:r>
              <a:rPr lang="pl" sz="1600">
                <a:solidFill>
                  <a:srgbClr val="000032"/>
                </a:solidFill>
                <a:latin typeface="Signika Light"/>
                <a:ea typeface="Signika Light"/>
                <a:cs typeface="Signika Light"/>
                <a:sym typeface="Signika Light"/>
              </a:rPr>
              <a:t>bold </a:t>
            </a:r>
            <a:endParaRPr sz="1600">
              <a:solidFill>
                <a:srgbClr val="000032"/>
              </a:solidFill>
              <a:latin typeface="Signika Light"/>
              <a:ea typeface="Signika Light"/>
              <a:cs typeface="Signika Light"/>
              <a:sym typeface="Signika Light"/>
            </a:endParaRPr>
          </a:p>
          <a:p>
            <a:pPr indent="-330200" lvl="0" marL="457200" marR="0" rtl="0" algn="l">
              <a:lnSpc>
                <a:spcPct val="115000"/>
              </a:lnSpc>
              <a:spcBef>
                <a:spcPts val="1000"/>
              </a:spcBef>
              <a:spcAft>
                <a:spcPts val="0"/>
              </a:spcAft>
              <a:buClr>
                <a:srgbClr val="000032"/>
              </a:buClr>
              <a:buSzPts val="1600"/>
              <a:buFont typeface="Signika Light"/>
              <a:buAutoNum type="alphaUcPeriod"/>
            </a:pPr>
            <a:r>
              <a:rPr lang="pl" sz="1600">
                <a:solidFill>
                  <a:srgbClr val="000032"/>
                </a:solidFill>
                <a:latin typeface="Signika Light"/>
                <a:ea typeface="Signika Light"/>
                <a:cs typeface="Signika Light"/>
                <a:sym typeface="Signika Light"/>
              </a:rPr>
              <a:t>launch </a:t>
            </a:r>
            <a:endParaRPr sz="1600">
              <a:solidFill>
                <a:srgbClr val="000032"/>
              </a:solidFill>
              <a:latin typeface="Signika Light"/>
              <a:ea typeface="Signika Light"/>
              <a:cs typeface="Signika Light"/>
              <a:sym typeface="Signika Light"/>
            </a:endParaRPr>
          </a:p>
          <a:p>
            <a:pPr indent="-330200" lvl="0" marL="457200" marR="0" rtl="0" algn="l">
              <a:lnSpc>
                <a:spcPct val="115000"/>
              </a:lnSpc>
              <a:spcBef>
                <a:spcPts val="1000"/>
              </a:spcBef>
              <a:spcAft>
                <a:spcPts val="0"/>
              </a:spcAft>
              <a:buClr>
                <a:srgbClr val="000032"/>
              </a:buClr>
              <a:buSzPts val="1600"/>
              <a:buFont typeface="Signika Light"/>
              <a:buAutoNum type="alphaUcPeriod"/>
            </a:pPr>
            <a:r>
              <a:rPr lang="pl" sz="1600">
                <a:solidFill>
                  <a:srgbClr val="000032"/>
                </a:solidFill>
                <a:latin typeface="Signika Light"/>
                <a:ea typeface="Signika Light"/>
                <a:cs typeface="Signika Light"/>
                <a:sym typeface="Signika Light"/>
              </a:rPr>
              <a:t>iterate</a:t>
            </a:r>
            <a:endParaRPr sz="1600">
              <a:solidFill>
                <a:srgbClr val="000032"/>
              </a:solidFill>
              <a:latin typeface="Signika Light"/>
              <a:ea typeface="Signika Light"/>
              <a:cs typeface="Signika Light"/>
              <a:sym typeface="Signika Light"/>
            </a:endParaRPr>
          </a:p>
          <a:p>
            <a:pPr indent="-330200" lvl="0" marL="457200" marR="0" rtl="0" algn="l">
              <a:lnSpc>
                <a:spcPct val="115000"/>
              </a:lnSpc>
              <a:spcBef>
                <a:spcPts val="1000"/>
              </a:spcBef>
              <a:spcAft>
                <a:spcPts val="0"/>
              </a:spcAft>
              <a:buClr>
                <a:srgbClr val="000032"/>
              </a:buClr>
              <a:buSzPts val="1600"/>
              <a:buFont typeface="Signika Light"/>
              <a:buAutoNum type="alphaUcPeriod"/>
            </a:pPr>
            <a:r>
              <a:rPr lang="pl" sz="1600">
                <a:solidFill>
                  <a:srgbClr val="000032"/>
                </a:solidFill>
                <a:latin typeface="Signika Light"/>
                <a:ea typeface="Signika Light"/>
                <a:cs typeface="Signika Light"/>
                <a:sym typeface="Signika Light"/>
              </a:rPr>
              <a:t>embrace</a:t>
            </a:r>
            <a:endParaRPr sz="1600">
              <a:solidFill>
                <a:srgbClr val="000032"/>
              </a:solidFill>
              <a:latin typeface="Signika Light"/>
              <a:ea typeface="Signika Light"/>
              <a:cs typeface="Signika Light"/>
              <a:sym typeface="Signika Light"/>
            </a:endParaRPr>
          </a:p>
          <a:p>
            <a:pPr indent="-330200" lvl="0" marL="457200" marR="0" rtl="0" algn="l">
              <a:lnSpc>
                <a:spcPct val="115000"/>
              </a:lnSpc>
              <a:spcBef>
                <a:spcPts val="1000"/>
              </a:spcBef>
              <a:spcAft>
                <a:spcPts val="0"/>
              </a:spcAft>
              <a:buClr>
                <a:srgbClr val="000032"/>
              </a:buClr>
              <a:buSzPts val="1600"/>
              <a:buFont typeface="Signika Light"/>
              <a:buAutoNum type="alphaUcPeriod"/>
            </a:pPr>
            <a:r>
              <a:rPr lang="pl" sz="1600">
                <a:solidFill>
                  <a:srgbClr val="000032"/>
                </a:solidFill>
                <a:latin typeface="Signika Light"/>
                <a:ea typeface="Signika Light"/>
                <a:cs typeface="Signika Light"/>
                <a:sym typeface="Signika Light"/>
              </a:rPr>
              <a:t>compensate</a:t>
            </a:r>
            <a:endParaRPr sz="1600">
              <a:solidFill>
                <a:srgbClr val="000032"/>
              </a:solidFill>
              <a:latin typeface="Signika Light"/>
              <a:ea typeface="Signika Light"/>
              <a:cs typeface="Signika Light"/>
              <a:sym typeface="Signika Light"/>
            </a:endParaRPr>
          </a:p>
          <a:p>
            <a:pPr indent="-330200" lvl="0" marL="457200" marR="0" rtl="0" algn="l">
              <a:lnSpc>
                <a:spcPct val="115000"/>
              </a:lnSpc>
              <a:spcBef>
                <a:spcPts val="1000"/>
              </a:spcBef>
              <a:spcAft>
                <a:spcPts val="0"/>
              </a:spcAft>
              <a:buClr>
                <a:srgbClr val="000032"/>
              </a:buClr>
              <a:buSzPts val="1600"/>
              <a:buFont typeface="Signika Light"/>
              <a:buAutoNum type="alphaUcPeriod"/>
            </a:pPr>
            <a:r>
              <a:rPr lang="pl" sz="1600">
                <a:solidFill>
                  <a:srgbClr val="000032"/>
                </a:solidFill>
                <a:latin typeface="Signika Light"/>
                <a:ea typeface="Signika Light"/>
                <a:cs typeface="Signika Light"/>
                <a:sym typeface="Signika Light"/>
              </a:rPr>
              <a:t>discontent</a:t>
            </a:r>
            <a:endParaRPr sz="1600">
              <a:solidFill>
                <a:srgbClr val="000032"/>
              </a:solidFill>
              <a:latin typeface="Signika Light"/>
              <a:ea typeface="Signika Light"/>
              <a:cs typeface="Signika Light"/>
              <a:sym typeface="Signika Light"/>
            </a:endParaRPr>
          </a:p>
          <a:p>
            <a:pPr indent="-330200" lvl="0" marL="457200" marR="0" rtl="0" algn="l">
              <a:lnSpc>
                <a:spcPct val="115000"/>
              </a:lnSpc>
              <a:spcBef>
                <a:spcPts val="1000"/>
              </a:spcBef>
              <a:spcAft>
                <a:spcPts val="1000"/>
              </a:spcAft>
              <a:buClr>
                <a:srgbClr val="000032"/>
              </a:buClr>
              <a:buSzPts val="1600"/>
              <a:buFont typeface="Signika Light"/>
              <a:buAutoNum type="alphaUcPeriod"/>
            </a:pPr>
            <a:r>
              <a:rPr lang="pl" sz="1600">
                <a:solidFill>
                  <a:srgbClr val="000032"/>
                </a:solidFill>
                <a:latin typeface="Signika Light"/>
                <a:ea typeface="Signika Light"/>
                <a:cs typeface="Signika Light"/>
                <a:sym typeface="Signika Light"/>
              </a:rPr>
              <a:t>prone</a:t>
            </a:r>
            <a:endParaRPr sz="1600">
              <a:solidFill>
                <a:srgbClr val="000032"/>
              </a:solidFill>
              <a:latin typeface="Signika Light"/>
              <a:ea typeface="Signika Light"/>
              <a:cs typeface="Signika Light"/>
              <a:sym typeface="Signika Light"/>
            </a:endParaRPr>
          </a:p>
        </p:txBody>
      </p:sp>
      <p:sp>
        <p:nvSpPr>
          <p:cNvPr id="101" name="Google Shape;101;p13"/>
          <p:cNvSpPr txBox="1"/>
          <p:nvPr/>
        </p:nvSpPr>
        <p:spPr>
          <a:xfrm>
            <a:off x="5125575" y="1112500"/>
            <a:ext cx="3000000" cy="3594600"/>
          </a:xfrm>
          <a:prstGeom prst="rect">
            <a:avLst/>
          </a:prstGeom>
          <a:noFill/>
          <a:ln>
            <a:noFill/>
          </a:ln>
        </p:spPr>
        <p:txBody>
          <a:bodyPr anchorCtr="0" anchor="t" bIns="91425" lIns="91425" spcFirstLastPara="1" rIns="91425" wrap="square" tIns="91425">
            <a:spAutoFit/>
          </a:bodyPr>
          <a:lstStyle/>
          <a:p>
            <a:pPr indent="-330200" lvl="0" marL="457200" rtl="0" algn="l">
              <a:lnSpc>
                <a:spcPct val="115000"/>
              </a:lnSpc>
              <a:spcBef>
                <a:spcPts val="0"/>
              </a:spcBef>
              <a:spcAft>
                <a:spcPts val="0"/>
              </a:spcAft>
              <a:buClr>
                <a:schemeClr val="dk1"/>
              </a:buClr>
              <a:buSzPts val="1600"/>
              <a:buFont typeface="Signika Light"/>
              <a:buAutoNum type="arabicPeriod"/>
            </a:pPr>
            <a:r>
              <a:rPr lang="pl" sz="1600">
                <a:solidFill>
                  <a:srgbClr val="000032"/>
                </a:solidFill>
                <a:latin typeface="Signika Light"/>
                <a:ea typeface="Signika Light"/>
                <a:cs typeface="Signika Light"/>
                <a:sym typeface="Signika Light"/>
              </a:rPr>
              <a:t>balance the bad effect of something</a:t>
            </a:r>
            <a:endParaRPr sz="1600">
              <a:solidFill>
                <a:srgbClr val="000032"/>
              </a:solidFill>
              <a:latin typeface="Signika Light"/>
              <a:ea typeface="Signika Light"/>
              <a:cs typeface="Signika Light"/>
              <a:sym typeface="Signika Light"/>
            </a:endParaRPr>
          </a:p>
          <a:p>
            <a:pPr indent="-330200" lvl="0" marL="457200" rtl="0" algn="l">
              <a:lnSpc>
                <a:spcPct val="115000"/>
              </a:lnSpc>
              <a:spcBef>
                <a:spcPts val="1000"/>
              </a:spcBef>
              <a:spcAft>
                <a:spcPts val="0"/>
              </a:spcAft>
              <a:buClr>
                <a:schemeClr val="dk1"/>
              </a:buClr>
              <a:buSzPts val="1600"/>
              <a:buFont typeface="Signika Light"/>
              <a:buAutoNum type="arabicPeriod"/>
            </a:pPr>
            <a:r>
              <a:rPr lang="pl" sz="1600">
                <a:solidFill>
                  <a:srgbClr val="000032"/>
                </a:solidFill>
                <a:latin typeface="Signika Light"/>
                <a:ea typeface="Signika Light"/>
                <a:cs typeface="Signika Light"/>
                <a:sym typeface="Signika Light"/>
              </a:rPr>
              <a:t>start something</a:t>
            </a:r>
            <a:endParaRPr sz="1600">
              <a:solidFill>
                <a:srgbClr val="000032"/>
              </a:solidFill>
              <a:latin typeface="Signika Light"/>
              <a:ea typeface="Signika Light"/>
              <a:cs typeface="Signika Light"/>
              <a:sym typeface="Signika Light"/>
            </a:endParaRPr>
          </a:p>
          <a:p>
            <a:pPr indent="-330200" lvl="0" marL="457200" rtl="0" algn="l">
              <a:lnSpc>
                <a:spcPct val="115000"/>
              </a:lnSpc>
              <a:spcBef>
                <a:spcPts val="1000"/>
              </a:spcBef>
              <a:spcAft>
                <a:spcPts val="0"/>
              </a:spcAft>
              <a:buClr>
                <a:schemeClr val="dk1"/>
              </a:buClr>
              <a:buSzPts val="1600"/>
              <a:buFont typeface="Signika Light"/>
              <a:buAutoNum type="arabicPeriod"/>
            </a:pPr>
            <a:r>
              <a:rPr lang="pl" sz="1600">
                <a:solidFill>
                  <a:srgbClr val="000032"/>
                </a:solidFill>
                <a:latin typeface="Signika Light"/>
                <a:ea typeface="Signika Light"/>
                <a:cs typeface="Signika Light"/>
                <a:sym typeface="Signika Light"/>
              </a:rPr>
              <a:t>change into something else</a:t>
            </a:r>
            <a:endParaRPr sz="1600">
              <a:solidFill>
                <a:srgbClr val="000032"/>
              </a:solidFill>
              <a:latin typeface="Signika Light"/>
              <a:ea typeface="Signika Light"/>
              <a:cs typeface="Signika Light"/>
              <a:sym typeface="Signika Light"/>
            </a:endParaRPr>
          </a:p>
          <a:p>
            <a:pPr indent="-330200" lvl="0" marL="457200" rtl="0" algn="l">
              <a:lnSpc>
                <a:spcPct val="115000"/>
              </a:lnSpc>
              <a:spcBef>
                <a:spcPts val="1000"/>
              </a:spcBef>
              <a:spcAft>
                <a:spcPts val="0"/>
              </a:spcAft>
              <a:buClr>
                <a:schemeClr val="dk1"/>
              </a:buClr>
              <a:buSzPts val="1600"/>
              <a:buFont typeface="Signika Light"/>
              <a:buAutoNum type="arabicPeriod"/>
            </a:pPr>
            <a:r>
              <a:rPr lang="pl" sz="1600">
                <a:solidFill>
                  <a:srgbClr val="000032"/>
                </a:solidFill>
                <a:latin typeface="Signika Light"/>
                <a:ea typeface="Signika Light"/>
                <a:cs typeface="Signika Light"/>
                <a:sym typeface="Signika Light"/>
              </a:rPr>
              <a:t>brave</a:t>
            </a:r>
            <a:endParaRPr sz="1600">
              <a:solidFill>
                <a:srgbClr val="000032"/>
              </a:solidFill>
              <a:latin typeface="Signika Light"/>
              <a:ea typeface="Signika Light"/>
              <a:cs typeface="Signika Light"/>
              <a:sym typeface="Signika Light"/>
            </a:endParaRPr>
          </a:p>
          <a:p>
            <a:pPr indent="-330200" lvl="0" marL="457200" rtl="0" algn="l">
              <a:lnSpc>
                <a:spcPct val="115000"/>
              </a:lnSpc>
              <a:spcBef>
                <a:spcPts val="1000"/>
              </a:spcBef>
              <a:spcAft>
                <a:spcPts val="0"/>
              </a:spcAft>
              <a:buClr>
                <a:schemeClr val="dk1"/>
              </a:buClr>
              <a:buSzPts val="1600"/>
              <a:buFont typeface="Signika Light"/>
              <a:buAutoNum type="arabicPeriod"/>
            </a:pPr>
            <a:r>
              <a:rPr lang="pl" sz="1600">
                <a:solidFill>
                  <a:srgbClr val="000032"/>
                </a:solidFill>
                <a:latin typeface="Signika Light"/>
                <a:ea typeface="Signika Light"/>
                <a:cs typeface="Signika Light"/>
                <a:sym typeface="Signika Light"/>
              </a:rPr>
              <a:t>accept</a:t>
            </a:r>
            <a:endParaRPr sz="1600">
              <a:solidFill>
                <a:srgbClr val="000032"/>
              </a:solidFill>
              <a:latin typeface="Signika Light"/>
              <a:ea typeface="Signika Light"/>
              <a:cs typeface="Signika Light"/>
              <a:sym typeface="Signika Light"/>
            </a:endParaRPr>
          </a:p>
          <a:p>
            <a:pPr indent="-330200" lvl="0" marL="457200" rtl="0" algn="l">
              <a:lnSpc>
                <a:spcPct val="115000"/>
              </a:lnSpc>
              <a:spcBef>
                <a:spcPts val="1000"/>
              </a:spcBef>
              <a:spcAft>
                <a:spcPts val="0"/>
              </a:spcAft>
              <a:buClr>
                <a:schemeClr val="dk1"/>
              </a:buClr>
              <a:buSzPts val="1600"/>
              <a:buFont typeface="Signika Light"/>
              <a:buAutoNum type="arabicPeriod"/>
            </a:pPr>
            <a:r>
              <a:rPr lang="pl" sz="1600">
                <a:solidFill>
                  <a:srgbClr val="000032"/>
                </a:solidFill>
                <a:latin typeface="Signika Light"/>
                <a:ea typeface="Signika Light"/>
                <a:cs typeface="Signika Light"/>
                <a:sym typeface="Signika Light"/>
              </a:rPr>
              <a:t>repeat</a:t>
            </a:r>
            <a:endParaRPr sz="1600">
              <a:solidFill>
                <a:srgbClr val="000032"/>
              </a:solidFill>
              <a:latin typeface="Signika Light"/>
              <a:ea typeface="Signika Light"/>
              <a:cs typeface="Signika Light"/>
              <a:sym typeface="Signika Light"/>
            </a:endParaRPr>
          </a:p>
          <a:p>
            <a:pPr indent="-330200" lvl="0" marL="457200" rtl="0" algn="l">
              <a:lnSpc>
                <a:spcPct val="115000"/>
              </a:lnSpc>
              <a:spcBef>
                <a:spcPts val="1000"/>
              </a:spcBef>
              <a:spcAft>
                <a:spcPts val="0"/>
              </a:spcAft>
              <a:buClr>
                <a:schemeClr val="dk1"/>
              </a:buClr>
              <a:buSzPts val="1600"/>
              <a:buFont typeface="Signika Light"/>
              <a:buAutoNum type="arabicPeriod"/>
            </a:pPr>
            <a:r>
              <a:rPr lang="pl" sz="1600">
                <a:solidFill>
                  <a:srgbClr val="000032"/>
                </a:solidFill>
                <a:latin typeface="Signika Light"/>
                <a:ea typeface="Signika Light"/>
                <a:cs typeface="Signika Light"/>
                <a:sym typeface="Signika Light"/>
              </a:rPr>
              <a:t>likely</a:t>
            </a:r>
            <a:endParaRPr sz="1600">
              <a:solidFill>
                <a:srgbClr val="000032"/>
              </a:solidFill>
              <a:latin typeface="Signika Light"/>
              <a:ea typeface="Signika Light"/>
              <a:cs typeface="Signika Light"/>
              <a:sym typeface="Signika Light"/>
            </a:endParaRPr>
          </a:p>
          <a:p>
            <a:pPr indent="-330200" lvl="0" marL="457200" rtl="0" algn="l">
              <a:lnSpc>
                <a:spcPct val="115000"/>
              </a:lnSpc>
              <a:spcBef>
                <a:spcPts val="1000"/>
              </a:spcBef>
              <a:spcAft>
                <a:spcPts val="1000"/>
              </a:spcAft>
              <a:buClr>
                <a:schemeClr val="dk1"/>
              </a:buClr>
              <a:buSzPts val="1600"/>
              <a:buFont typeface="Signika Light"/>
              <a:buAutoNum type="arabicPeriod"/>
            </a:pPr>
            <a:r>
              <a:rPr lang="pl" sz="1600">
                <a:solidFill>
                  <a:srgbClr val="000032"/>
                </a:solidFill>
                <a:latin typeface="Signika Light"/>
                <a:ea typeface="Signika Light"/>
                <a:cs typeface="Signika Light"/>
                <a:sym typeface="Signika Light"/>
              </a:rPr>
              <a:t>dissatisfaction </a:t>
            </a:r>
            <a:endParaRPr sz="1600">
              <a:solidFill>
                <a:srgbClr val="000032"/>
              </a:solidFill>
              <a:latin typeface="Signika Light"/>
              <a:ea typeface="Signika Light"/>
              <a:cs typeface="Signika Light"/>
              <a:sym typeface="Signika Light"/>
            </a:endParaRPr>
          </a:p>
        </p:txBody>
      </p:sp>
      <p:sp>
        <p:nvSpPr>
          <p:cNvPr id="102" name="Google Shape;102;p13"/>
          <p:cNvSpPr/>
          <p:nvPr/>
        </p:nvSpPr>
        <p:spPr>
          <a:xfrm>
            <a:off x="2678025" y="1390575"/>
            <a:ext cx="2518338" cy="2137587"/>
          </a:xfrm>
          <a:custGeom>
            <a:rect b="b" l="l" r="r" t="t"/>
            <a:pathLst>
              <a:path extrusionOk="0" h="17890" w="102081">
                <a:moveTo>
                  <a:pt x="0" y="17890"/>
                </a:moveTo>
                <a:cubicBezTo>
                  <a:pt x="19655" y="11341"/>
                  <a:pt x="39585" y="4107"/>
                  <a:pt x="60249" y="2631"/>
                </a:cubicBezTo>
                <a:cubicBezTo>
                  <a:pt x="74185" y="1636"/>
                  <a:pt x="88825" y="4413"/>
                  <a:pt x="102081" y="0"/>
                </a:cubicBezTo>
              </a:path>
            </a:pathLst>
          </a:custGeom>
          <a:noFill/>
          <a:ln cap="flat" cmpd="sng" w="19050">
            <a:solidFill>
              <a:srgbClr val="F59A23"/>
            </a:solidFill>
            <a:prstDash val="solid"/>
            <a:round/>
            <a:headEnd len="med" w="med" type="oval"/>
            <a:tailEnd len="med" w="med" type="oval"/>
          </a:ln>
        </p:spPr>
      </p:sp>
      <p:sp>
        <p:nvSpPr>
          <p:cNvPr id="103" name="Google Shape;103;p13"/>
          <p:cNvSpPr/>
          <p:nvPr/>
        </p:nvSpPr>
        <p:spPr>
          <a:xfrm>
            <a:off x="2173725" y="4056500"/>
            <a:ext cx="3000010" cy="261146"/>
          </a:xfrm>
          <a:custGeom>
            <a:rect b="b" l="l" r="r" t="t"/>
            <a:pathLst>
              <a:path extrusionOk="0" h="73666" w="117867">
                <a:moveTo>
                  <a:pt x="0" y="73666"/>
                </a:moveTo>
                <a:cubicBezTo>
                  <a:pt x="11903" y="67720"/>
                  <a:pt x="21920" y="58533"/>
                  <a:pt x="33413" y="51829"/>
                </a:cubicBezTo>
                <a:cubicBezTo>
                  <a:pt x="61944" y="35187"/>
                  <a:pt x="90385" y="18322"/>
                  <a:pt x="117867" y="0"/>
                </a:cubicBezTo>
              </a:path>
            </a:pathLst>
          </a:custGeom>
          <a:noFill/>
          <a:ln cap="flat" cmpd="sng" w="19050">
            <a:solidFill>
              <a:srgbClr val="60AE92"/>
            </a:solidFill>
            <a:prstDash val="solid"/>
            <a:round/>
            <a:headEnd len="med" w="med" type="oval"/>
            <a:tailEnd len="med" w="med" type="oval"/>
          </a:ln>
        </p:spPr>
      </p:sp>
      <p:sp>
        <p:nvSpPr>
          <p:cNvPr id="104" name="Google Shape;104;p13"/>
          <p:cNvSpPr/>
          <p:nvPr/>
        </p:nvSpPr>
        <p:spPr>
          <a:xfrm>
            <a:off x="2578325" y="1475375"/>
            <a:ext cx="2677126" cy="938592"/>
          </a:xfrm>
          <a:custGeom>
            <a:rect b="b" l="l" r="r" t="t"/>
            <a:pathLst>
              <a:path extrusionOk="0" h="57092" w="119182">
                <a:moveTo>
                  <a:pt x="0" y="0"/>
                </a:moveTo>
                <a:cubicBezTo>
                  <a:pt x="12451" y="3555"/>
                  <a:pt x="24782" y="8698"/>
                  <a:pt x="35255" y="16312"/>
                </a:cubicBezTo>
                <a:cubicBezTo>
                  <a:pt x="41077" y="20545"/>
                  <a:pt x="45311" y="26690"/>
                  <a:pt x="51041" y="31045"/>
                </a:cubicBezTo>
                <a:cubicBezTo>
                  <a:pt x="61979" y="39359"/>
                  <a:pt x="75630" y="43534"/>
                  <a:pt x="88663" y="47884"/>
                </a:cubicBezTo>
                <a:cubicBezTo>
                  <a:pt x="98742" y="51248"/>
                  <a:pt x="108556" y="57092"/>
                  <a:pt x="119182" y="57092"/>
                </a:cubicBezTo>
              </a:path>
            </a:pathLst>
          </a:custGeom>
          <a:noFill/>
          <a:ln cap="flat" cmpd="sng" w="19050">
            <a:solidFill>
              <a:srgbClr val="000032"/>
            </a:solidFill>
            <a:prstDash val="solid"/>
            <a:round/>
            <a:headEnd len="med" w="med" type="oval"/>
            <a:tailEnd len="med" w="med" type="oval"/>
          </a:ln>
        </p:spPr>
      </p:sp>
      <p:sp>
        <p:nvSpPr>
          <p:cNvPr id="105" name="Google Shape;105;p13"/>
          <p:cNvSpPr/>
          <p:nvPr/>
        </p:nvSpPr>
        <p:spPr>
          <a:xfrm>
            <a:off x="2249450" y="2708375"/>
            <a:ext cx="2946757" cy="910969"/>
          </a:xfrm>
          <a:custGeom>
            <a:rect b="b" l="l" r="r" t="t"/>
            <a:pathLst>
              <a:path extrusionOk="0" h="56829" w="98661">
                <a:moveTo>
                  <a:pt x="0" y="0"/>
                </a:moveTo>
                <a:cubicBezTo>
                  <a:pt x="12392" y="4960"/>
                  <a:pt x="26483" y="7570"/>
                  <a:pt x="36570" y="16312"/>
                </a:cubicBezTo>
                <a:cubicBezTo>
                  <a:pt x="47725" y="25980"/>
                  <a:pt x="54150" y="41544"/>
                  <a:pt x="67352" y="48147"/>
                </a:cubicBezTo>
                <a:cubicBezTo>
                  <a:pt x="77038" y="52992"/>
                  <a:pt x="88385" y="53408"/>
                  <a:pt x="98661" y="56829"/>
                </a:cubicBezTo>
              </a:path>
            </a:pathLst>
          </a:custGeom>
          <a:noFill/>
          <a:ln cap="flat" cmpd="sng" w="19050">
            <a:solidFill>
              <a:srgbClr val="AAAAAA"/>
            </a:solidFill>
            <a:prstDash val="solid"/>
            <a:round/>
            <a:headEnd len="med" w="med" type="oval"/>
            <a:tailEnd len="med" w="med" type="oval"/>
          </a:ln>
        </p:spPr>
      </p:sp>
      <p:sp>
        <p:nvSpPr>
          <p:cNvPr id="106" name="Google Shape;106;p13"/>
          <p:cNvSpPr/>
          <p:nvPr/>
        </p:nvSpPr>
        <p:spPr>
          <a:xfrm>
            <a:off x="2088975" y="1882500"/>
            <a:ext cx="3084741" cy="938585"/>
          </a:xfrm>
          <a:custGeom>
            <a:rect b="b" l="l" r="r" t="t"/>
            <a:pathLst>
              <a:path extrusionOk="0" h="76823" w="115761">
                <a:moveTo>
                  <a:pt x="0" y="0"/>
                </a:moveTo>
                <a:cubicBezTo>
                  <a:pt x="13243" y="0"/>
                  <a:pt x="25976" y="7576"/>
                  <a:pt x="36570" y="15522"/>
                </a:cubicBezTo>
                <a:cubicBezTo>
                  <a:pt x="51430" y="26668"/>
                  <a:pt x="67025" y="36965"/>
                  <a:pt x="80770" y="49461"/>
                </a:cubicBezTo>
                <a:cubicBezTo>
                  <a:pt x="91726" y="59421"/>
                  <a:pt x="100955" y="76823"/>
                  <a:pt x="115761" y="76823"/>
                </a:cubicBezTo>
              </a:path>
            </a:pathLst>
          </a:custGeom>
          <a:noFill/>
          <a:ln cap="flat" cmpd="sng" w="19050">
            <a:solidFill>
              <a:srgbClr val="FF5C5C"/>
            </a:solidFill>
            <a:prstDash val="solid"/>
            <a:round/>
            <a:headEnd len="med" w="med" type="oval"/>
            <a:tailEnd len="med" w="med" type="oval"/>
          </a:ln>
        </p:spPr>
      </p:sp>
      <p:sp>
        <p:nvSpPr>
          <p:cNvPr id="107" name="Google Shape;107;p13"/>
          <p:cNvSpPr/>
          <p:nvPr/>
        </p:nvSpPr>
        <p:spPr>
          <a:xfrm>
            <a:off x="2282350" y="1991825"/>
            <a:ext cx="2946601" cy="309720"/>
          </a:xfrm>
          <a:custGeom>
            <a:rect b="b" l="l" r="r" t="t"/>
            <a:pathLst>
              <a:path extrusionOk="0" h="19154" w="123392">
                <a:moveTo>
                  <a:pt x="0" y="19154"/>
                </a:moveTo>
                <a:cubicBezTo>
                  <a:pt x="8210" y="18128"/>
                  <a:pt x="16570" y="18408"/>
                  <a:pt x="24731" y="17049"/>
                </a:cubicBezTo>
                <a:cubicBezTo>
                  <a:pt x="47790" y="13208"/>
                  <a:pt x="69731" y="3778"/>
                  <a:pt x="92873" y="474"/>
                </a:cubicBezTo>
                <a:cubicBezTo>
                  <a:pt x="102950" y="-965"/>
                  <a:pt x="113213" y="1527"/>
                  <a:pt x="123392" y="1527"/>
                </a:cubicBezTo>
              </a:path>
            </a:pathLst>
          </a:custGeom>
          <a:noFill/>
          <a:ln cap="flat" cmpd="sng" w="19050">
            <a:solidFill>
              <a:srgbClr val="F59A23"/>
            </a:solidFill>
            <a:prstDash val="solid"/>
            <a:round/>
            <a:headEnd len="med" w="med" type="oval"/>
            <a:tailEnd len="med" w="med" type="oval"/>
          </a:ln>
        </p:spPr>
      </p:sp>
      <p:sp>
        <p:nvSpPr>
          <p:cNvPr id="108" name="Google Shape;108;p13"/>
          <p:cNvSpPr/>
          <p:nvPr/>
        </p:nvSpPr>
        <p:spPr>
          <a:xfrm flipH="1" rot="10800000">
            <a:off x="2404750" y="3109201"/>
            <a:ext cx="2824297" cy="97153"/>
          </a:xfrm>
          <a:custGeom>
            <a:rect b="b" l="l" r="r" t="t"/>
            <a:pathLst>
              <a:path extrusionOk="0" h="78666" w="120234">
                <a:moveTo>
                  <a:pt x="120234" y="0"/>
                </a:moveTo>
                <a:cubicBezTo>
                  <a:pt x="112018" y="2052"/>
                  <a:pt x="105922" y="9060"/>
                  <a:pt x="98660" y="13418"/>
                </a:cubicBezTo>
                <a:cubicBezTo>
                  <a:pt x="64853" y="33707"/>
                  <a:pt x="39428" y="78666"/>
                  <a:pt x="0" y="78666"/>
                </a:cubicBezTo>
              </a:path>
            </a:pathLst>
          </a:custGeom>
          <a:noFill/>
          <a:ln cap="flat" cmpd="sng" w="19050">
            <a:solidFill>
              <a:srgbClr val="60AE92"/>
            </a:solidFill>
            <a:prstDash val="solid"/>
            <a:round/>
            <a:headEnd len="med" w="med" type="oval"/>
            <a:tailEnd len="med" w="med" type="oval"/>
          </a:ln>
        </p:spPr>
      </p:sp>
      <p:sp>
        <p:nvSpPr>
          <p:cNvPr id="109" name="Google Shape;109;p13"/>
          <p:cNvSpPr txBox="1"/>
          <p:nvPr>
            <p:ph idx="12" type="sldNum"/>
          </p:nvPr>
        </p:nvSpPr>
        <p:spPr>
          <a:xfrm>
            <a:off x="8481750" y="4663225"/>
            <a:ext cx="5394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pl"/>
              <a:t>‹#›</a:t>
            </a:fld>
            <a:endParaRPr/>
          </a:p>
        </p:txBody>
      </p:sp>
      <p:sp>
        <p:nvSpPr>
          <p:cNvPr id="110" name="Google Shape;110;p13"/>
          <p:cNvSpPr/>
          <p:nvPr/>
        </p:nvSpPr>
        <p:spPr>
          <a:xfrm>
            <a:off x="2578325" y="3913750"/>
            <a:ext cx="2650608" cy="543516"/>
          </a:xfrm>
          <a:custGeom>
            <a:rect b="b" l="l" r="r" t="t"/>
            <a:pathLst>
              <a:path extrusionOk="0" h="57092" w="119182">
                <a:moveTo>
                  <a:pt x="0" y="0"/>
                </a:moveTo>
                <a:cubicBezTo>
                  <a:pt x="12451" y="3555"/>
                  <a:pt x="24782" y="8698"/>
                  <a:pt x="35255" y="16312"/>
                </a:cubicBezTo>
                <a:cubicBezTo>
                  <a:pt x="41077" y="20545"/>
                  <a:pt x="45311" y="26690"/>
                  <a:pt x="51041" y="31045"/>
                </a:cubicBezTo>
                <a:cubicBezTo>
                  <a:pt x="61979" y="39359"/>
                  <a:pt x="75630" y="43534"/>
                  <a:pt x="88663" y="47884"/>
                </a:cubicBezTo>
                <a:cubicBezTo>
                  <a:pt x="98742" y="51248"/>
                  <a:pt x="108556" y="57092"/>
                  <a:pt x="119182" y="57092"/>
                </a:cubicBezTo>
              </a:path>
            </a:pathLst>
          </a:custGeom>
          <a:noFill/>
          <a:ln cap="flat" cmpd="sng" w="19050">
            <a:solidFill>
              <a:srgbClr val="000032"/>
            </a:solidFill>
            <a:prstDash val="solid"/>
            <a:round/>
            <a:headEnd len="med" w="med" type="oval"/>
            <a:tailEnd len="med" w="med" type="oval"/>
          </a:ln>
        </p:spPr>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04"/>
                                        </p:tgtEl>
                                        <p:attrNameLst>
                                          <p:attrName>style.visibility</p:attrName>
                                        </p:attrNameLst>
                                      </p:cBhvr>
                                      <p:to>
                                        <p:strVal val="visible"/>
                                      </p:to>
                                    </p:set>
                                    <p:animEffect filter="fade" transition="in">
                                      <p:cBhvr>
                                        <p:cTn dur="1000"/>
                                        <p:tgtEl>
                                          <p:spTgt spid="10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06"/>
                                        </p:tgtEl>
                                        <p:attrNameLst>
                                          <p:attrName>style.visibility</p:attrName>
                                        </p:attrNameLst>
                                      </p:cBhvr>
                                      <p:to>
                                        <p:strVal val="visible"/>
                                      </p:to>
                                    </p:set>
                                    <p:animEffect filter="fade" transition="in">
                                      <p:cBhvr>
                                        <p:cTn dur="1000"/>
                                        <p:tgtEl>
                                          <p:spTgt spid="10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07"/>
                                        </p:tgtEl>
                                        <p:attrNameLst>
                                          <p:attrName>style.visibility</p:attrName>
                                        </p:attrNameLst>
                                      </p:cBhvr>
                                      <p:to>
                                        <p:strVal val="visible"/>
                                      </p:to>
                                    </p:set>
                                    <p:animEffect filter="fade" transition="in">
                                      <p:cBhvr>
                                        <p:cTn dur="1000"/>
                                        <p:tgtEl>
                                          <p:spTgt spid="10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05"/>
                                        </p:tgtEl>
                                        <p:attrNameLst>
                                          <p:attrName>style.visibility</p:attrName>
                                        </p:attrNameLst>
                                      </p:cBhvr>
                                      <p:to>
                                        <p:strVal val="visible"/>
                                      </p:to>
                                    </p:set>
                                    <p:animEffect filter="fade" transition="in">
                                      <p:cBhvr>
                                        <p:cTn dur="1000"/>
                                        <p:tgtEl>
                                          <p:spTgt spid="10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08"/>
                                        </p:tgtEl>
                                        <p:attrNameLst>
                                          <p:attrName>style.visibility</p:attrName>
                                        </p:attrNameLst>
                                      </p:cBhvr>
                                      <p:to>
                                        <p:strVal val="visible"/>
                                      </p:to>
                                    </p:set>
                                    <p:animEffect filter="fade" transition="in">
                                      <p:cBhvr>
                                        <p:cTn dur="1000"/>
                                        <p:tgtEl>
                                          <p:spTgt spid="108"/>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02"/>
                                        </p:tgtEl>
                                        <p:attrNameLst>
                                          <p:attrName>style.visibility</p:attrName>
                                        </p:attrNameLst>
                                      </p:cBhvr>
                                      <p:to>
                                        <p:strVal val="visible"/>
                                      </p:to>
                                    </p:set>
                                    <p:animEffect filter="fade" transition="in">
                                      <p:cBhvr>
                                        <p:cTn dur="1000"/>
                                        <p:tgtEl>
                                          <p:spTgt spid="10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10"/>
                                        </p:tgtEl>
                                        <p:attrNameLst>
                                          <p:attrName>style.visibility</p:attrName>
                                        </p:attrNameLst>
                                      </p:cBhvr>
                                      <p:to>
                                        <p:strVal val="visible"/>
                                      </p:to>
                                    </p:set>
                                    <p:animEffect filter="fade" transition="in">
                                      <p:cBhvr>
                                        <p:cTn dur="1000"/>
                                        <p:tgtEl>
                                          <p:spTgt spid="11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03"/>
                                        </p:tgtEl>
                                        <p:attrNameLst>
                                          <p:attrName>style.visibility</p:attrName>
                                        </p:attrNameLst>
                                      </p:cBhvr>
                                      <p:to>
                                        <p:strVal val="visible"/>
                                      </p:to>
                                    </p:set>
                                    <p:animEffect filter="fade" transition="in">
                                      <p:cBhvr>
                                        <p:cTn dur="1000"/>
                                        <p:tgtEl>
                                          <p:spTgt spid="103"/>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4" name="Shape 114"/>
        <p:cNvGrpSpPr/>
        <p:nvPr/>
      </p:nvGrpSpPr>
      <p:grpSpPr>
        <a:xfrm>
          <a:off x="0" y="0"/>
          <a:ext cx="0" cy="0"/>
          <a:chOff x="0" y="0"/>
          <a:chExt cx="0" cy="0"/>
        </a:xfrm>
      </p:grpSpPr>
      <p:sp>
        <p:nvSpPr>
          <p:cNvPr id="115" name="Google Shape;115;p14"/>
          <p:cNvSpPr txBox="1"/>
          <p:nvPr/>
        </p:nvSpPr>
        <p:spPr>
          <a:xfrm>
            <a:off x="222175" y="277200"/>
            <a:ext cx="8250300" cy="461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pl" sz="1800">
                <a:solidFill>
                  <a:srgbClr val="000032"/>
                </a:solidFill>
                <a:latin typeface="Signika"/>
                <a:ea typeface="Signika"/>
                <a:cs typeface="Signika"/>
                <a:sym typeface="Signika"/>
              </a:rPr>
              <a:t>The words in bold are in the wrong sentences. Correct the mistakes.</a:t>
            </a:r>
            <a:endParaRPr b="1" sz="1800">
              <a:solidFill>
                <a:srgbClr val="000032"/>
              </a:solidFill>
              <a:latin typeface="Signika"/>
              <a:ea typeface="Signika"/>
              <a:cs typeface="Signika"/>
              <a:sym typeface="Signika"/>
            </a:endParaRPr>
          </a:p>
        </p:txBody>
      </p:sp>
      <p:sp>
        <p:nvSpPr>
          <p:cNvPr id="116" name="Google Shape;116;p14"/>
          <p:cNvSpPr txBox="1"/>
          <p:nvPr>
            <p:ph idx="12" type="sldNum"/>
          </p:nvPr>
        </p:nvSpPr>
        <p:spPr>
          <a:xfrm>
            <a:off x="8481750" y="4663225"/>
            <a:ext cx="5394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pl"/>
              <a:t>‹#›</a:t>
            </a:fld>
            <a:endParaRPr/>
          </a:p>
        </p:txBody>
      </p:sp>
      <p:sp>
        <p:nvSpPr>
          <p:cNvPr id="117" name="Google Shape;117;p14"/>
          <p:cNvSpPr txBox="1"/>
          <p:nvPr/>
        </p:nvSpPr>
        <p:spPr>
          <a:xfrm>
            <a:off x="1215475" y="917100"/>
            <a:ext cx="5677800" cy="3776100"/>
          </a:xfrm>
          <a:prstGeom prst="rect">
            <a:avLst/>
          </a:prstGeom>
          <a:noFill/>
          <a:ln>
            <a:noFill/>
          </a:ln>
        </p:spPr>
        <p:txBody>
          <a:bodyPr anchorCtr="0" anchor="t" bIns="91425" lIns="91425" spcFirstLastPara="1" rIns="91425" wrap="square" tIns="91425">
            <a:spAutoFit/>
          </a:bodyPr>
          <a:lstStyle/>
          <a:p>
            <a:pPr indent="-317500" lvl="0" marL="457200" rtl="0" algn="l">
              <a:lnSpc>
                <a:spcPct val="115000"/>
              </a:lnSpc>
              <a:spcBef>
                <a:spcPts val="0"/>
              </a:spcBef>
              <a:spcAft>
                <a:spcPts val="0"/>
              </a:spcAft>
              <a:buClr>
                <a:schemeClr val="dk1"/>
              </a:buClr>
              <a:buSzPts val="1400"/>
              <a:buFont typeface="Signika Light"/>
              <a:buAutoNum type="alphaUcPeriod"/>
            </a:pPr>
            <a:r>
              <a:rPr lang="pl">
                <a:solidFill>
                  <a:schemeClr val="dk1"/>
                </a:solidFill>
                <a:latin typeface="Signika Light"/>
                <a:ea typeface="Signika Light"/>
                <a:cs typeface="Signika Light"/>
                <a:sym typeface="Signika Light"/>
              </a:rPr>
              <a:t>To be successful you need to </a:t>
            </a:r>
            <a:r>
              <a:rPr b="1" lang="pl">
                <a:solidFill>
                  <a:schemeClr val="dk1"/>
                </a:solidFill>
                <a:latin typeface="Signika"/>
                <a:ea typeface="Signika"/>
                <a:cs typeface="Signika"/>
                <a:sym typeface="Signika"/>
              </a:rPr>
              <a:t>morph into</a:t>
            </a:r>
            <a:r>
              <a:rPr lang="pl">
                <a:solidFill>
                  <a:schemeClr val="dk1"/>
                </a:solidFill>
                <a:latin typeface="Signika Light"/>
                <a:ea typeface="Signika Light"/>
                <a:cs typeface="Signika Light"/>
                <a:sym typeface="Signika Light"/>
              </a:rPr>
              <a:t> the design of a new product or device many times. </a:t>
            </a:r>
            <a:endParaRPr>
              <a:solidFill>
                <a:schemeClr val="dk1"/>
              </a:solidFill>
              <a:latin typeface="Signika Light"/>
              <a:ea typeface="Signika Light"/>
              <a:cs typeface="Signika Light"/>
              <a:sym typeface="Signika Light"/>
            </a:endParaRPr>
          </a:p>
          <a:p>
            <a:pPr indent="-317500" lvl="0" marL="457200" rtl="0" algn="l">
              <a:lnSpc>
                <a:spcPct val="115000"/>
              </a:lnSpc>
              <a:spcBef>
                <a:spcPts val="1000"/>
              </a:spcBef>
              <a:spcAft>
                <a:spcPts val="0"/>
              </a:spcAft>
              <a:buClr>
                <a:schemeClr val="dk1"/>
              </a:buClr>
              <a:buSzPts val="1400"/>
              <a:buFont typeface="Signika Light"/>
              <a:buAutoNum type="alphaUcPeriod"/>
            </a:pPr>
            <a:r>
              <a:rPr lang="pl">
                <a:solidFill>
                  <a:schemeClr val="dk1"/>
                </a:solidFill>
                <a:latin typeface="Signika Light"/>
                <a:ea typeface="Signika Light"/>
                <a:cs typeface="Signika Light"/>
                <a:sym typeface="Signika Light"/>
              </a:rPr>
              <a:t>When you </a:t>
            </a:r>
            <a:r>
              <a:rPr b="1" lang="pl">
                <a:solidFill>
                  <a:schemeClr val="dk1"/>
                </a:solidFill>
                <a:latin typeface="Signika"/>
                <a:ea typeface="Signika"/>
                <a:cs typeface="Signika"/>
                <a:sym typeface="Signika"/>
              </a:rPr>
              <a:t>compensate </a:t>
            </a:r>
            <a:r>
              <a:rPr lang="pl">
                <a:solidFill>
                  <a:schemeClr val="dk1"/>
                </a:solidFill>
                <a:latin typeface="Signika Light"/>
                <a:ea typeface="Signika Light"/>
                <a:cs typeface="Signika Light"/>
                <a:sym typeface="Signika Light"/>
              </a:rPr>
              <a:t>a new product you should bear in mind</a:t>
            </a:r>
            <a:br>
              <a:rPr lang="pl">
                <a:solidFill>
                  <a:schemeClr val="dk1"/>
                </a:solidFill>
                <a:latin typeface="Signika Light"/>
                <a:ea typeface="Signika Light"/>
                <a:cs typeface="Signika Light"/>
                <a:sym typeface="Signika Light"/>
              </a:rPr>
            </a:br>
            <a:r>
              <a:rPr lang="pl">
                <a:solidFill>
                  <a:schemeClr val="dk1"/>
                </a:solidFill>
                <a:latin typeface="Signika Light"/>
                <a:ea typeface="Signika Light"/>
                <a:cs typeface="Signika Light"/>
                <a:sym typeface="Signika Light"/>
              </a:rPr>
              <a:t>that it might not become popular.</a:t>
            </a:r>
            <a:endParaRPr>
              <a:solidFill>
                <a:schemeClr val="dk1"/>
              </a:solidFill>
              <a:latin typeface="Signika Light"/>
              <a:ea typeface="Signika Light"/>
              <a:cs typeface="Signika Light"/>
              <a:sym typeface="Signika Light"/>
            </a:endParaRPr>
          </a:p>
          <a:p>
            <a:pPr indent="-317500" lvl="0" marL="457200" rtl="0" algn="l">
              <a:lnSpc>
                <a:spcPct val="115000"/>
              </a:lnSpc>
              <a:spcBef>
                <a:spcPts val="1000"/>
              </a:spcBef>
              <a:spcAft>
                <a:spcPts val="0"/>
              </a:spcAft>
              <a:buClr>
                <a:schemeClr val="dk1"/>
              </a:buClr>
              <a:buSzPts val="1400"/>
              <a:buFont typeface="Signika Light"/>
              <a:buAutoNum type="alphaUcPeriod"/>
            </a:pPr>
            <a:r>
              <a:rPr lang="pl">
                <a:solidFill>
                  <a:schemeClr val="dk1"/>
                </a:solidFill>
                <a:latin typeface="Signika Light"/>
                <a:ea typeface="Signika Light"/>
                <a:cs typeface="Signika Light"/>
                <a:sym typeface="Signika Light"/>
              </a:rPr>
              <a:t>Initial business ideas often </a:t>
            </a:r>
            <a:r>
              <a:rPr b="1" lang="pl">
                <a:solidFill>
                  <a:schemeClr val="dk1"/>
                </a:solidFill>
                <a:latin typeface="Signika"/>
                <a:ea typeface="Signika"/>
                <a:cs typeface="Signika"/>
                <a:sym typeface="Signika"/>
              </a:rPr>
              <a:t>embrace </a:t>
            </a:r>
            <a:r>
              <a:rPr lang="pl">
                <a:solidFill>
                  <a:schemeClr val="dk1"/>
                </a:solidFill>
                <a:latin typeface="Signika Light"/>
                <a:ea typeface="Signika Light"/>
                <a:cs typeface="Signika Light"/>
                <a:sym typeface="Signika Light"/>
              </a:rPr>
              <a:t>large scale projects.</a:t>
            </a:r>
            <a:endParaRPr>
              <a:solidFill>
                <a:schemeClr val="dk1"/>
              </a:solidFill>
              <a:latin typeface="Signika Light"/>
              <a:ea typeface="Signika Light"/>
              <a:cs typeface="Signika Light"/>
              <a:sym typeface="Signika Light"/>
            </a:endParaRPr>
          </a:p>
          <a:p>
            <a:pPr indent="-317500" lvl="0" marL="457200" rtl="0" algn="l">
              <a:lnSpc>
                <a:spcPct val="115000"/>
              </a:lnSpc>
              <a:spcBef>
                <a:spcPts val="1000"/>
              </a:spcBef>
              <a:spcAft>
                <a:spcPts val="0"/>
              </a:spcAft>
              <a:buClr>
                <a:schemeClr val="dk1"/>
              </a:buClr>
              <a:buSzPts val="1400"/>
              <a:buFont typeface="Signika Light"/>
              <a:buAutoNum type="alphaUcPeriod"/>
            </a:pPr>
            <a:r>
              <a:rPr lang="pl">
                <a:solidFill>
                  <a:schemeClr val="dk1"/>
                </a:solidFill>
                <a:latin typeface="Signika Light"/>
                <a:ea typeface="Signika Light"/>
                <a:cs typeface="Signika Light"/>
                <a:sym typeface="Signika Light"/>
              </a:rPr>
              <a:t>A good leader should encourage their workers to be </a:t>
            </a:r>
            <a:r>
              <a:rPr b="1" lang="pl">
                <a:solidFill>
                  <a:schemeClr val="dk1"/>
                </a:solidFill>
                <a:latin typeface="Signika"/>
                <a:ea typeface="Signika"/>
                <a:cs typeface="Signika"/>
                <a:sym typeface="Signika"/>
              </a:rPr>
              <a:t>discontent</a:t>
            </a:r>
            <a:r>
              <a:rPr lang="pl">
                <a:solidFill>
                  <a:schemeClr val="dk1"/>
                </a:solidFill>
                <a:latin typeface="Signika Light"/>
                <a:ea typeface="Signika Light"/>
                <a:cs typeface="Signika Light"/>
                <a:sym typeface="Signika Light"/>
              </a:rPr>
              <a:t>. </a:t>
            </a:r>
            <a:endParaRPr>
              <a:solidFill>
                <a:schemeClr val="dk1"/>
              </a:solidFill>
              <a:latin typeface="Signika Light"/>
              <a:ea typeface="Signika Light"/>
              <a:cs typeface="Signika Light"/>
              <a:sym typeface="Signika Light"/>
            </a:endParaRPr>
          </a:p>
          <a:p>
            <a:pPr indent="-317500" lvl="0" marL="457200" rtl="0" algn="l">
              <a:lnSpc>
                <a:spcPct val="115000"/>
              </a:lnSpc>
              <a:spcBef>
                <a:spcPts val="1000"/>
              </a:spcBef>
              <a:spcAft>
                <a:spcPts val="0"/>
              </a:spcAft>
              <a:buClr>
                <a:schemeClr val="dk1"/>
              </a:buClr>
              <a:buSzPts val="1400"/>
              <a:buFont typeface="Signika Light"/>
              <a:buAutoNum type="alphaUcPeriod"/>
            </a:pPr>
            <a:r>
              <a:rPr lang="pl">
                <a:solidFill>
                  <a:schemeClr val="dk1"/>
                </a:solidFill>
                <a:latin typeface="Signika Light"/>
                <a:ea typeface="Signika Light"/>
                <a:cs typeface="Signika Light"/>
                <a:sym typeface="Signika Light"/>
              </a:rPr>
              <a:t>A good boss should never show their </a:t>
            </a:r>
            <a:r>
              <a:rPr b="1" lang="pl">
                <a:solidFill>
                  <a:schemeClr val="dk1"/>
                </a:solidFill>
                <a:latin typeface="Signika"/>
                <a:ea typeface="Signika"/>
                <a:cs typeface="Signika"/>
                <a:sym typeface="Signika"/>
              </a:rPr>
              <a:t>prone </a:t>
            </a:r>
            <a:r>
              <a:rPr lang="pl">
                <a:solidFill>
                  <a:schemeClr val="dk1"/>
                </a:solidFill>
                <a:latin typeface="Signika Light"/>
                <a:ea typeface="Signika Light"/>
                <a:cs typeface="Signika Light"/>
                <a:sym typeface="Signika Light"/>
              </a:rPr>
              <a:t>with failure. </a:t>
            </a:r>
            <a:endParaRPr>
              <a:solidFill>
                <a:schemeClr val="dk1"/>
              </a:solidFill>
              <a:latin typeface="Signika Light"/>
              <a:ea typeface="Signika Light"/>
              <a:cs typeface="Signika Light"/>
              <a:sym typeface="Signika Light"/>
            </a:endParaRPr>
          </a:p>
          <a:p>
            <a:pPr indent="-317500" lvl="0" marL="457200" rtl="0" algn="l">
              <a:lnSpc>
                <a:spcPct val="115000"/>
              </a:lnSpc>
              <a:spcBef>
                <a:spcPts val="1000"/>
              </a:spcBef>
              <a:spcAft>
                <a:spcPts val="0"/>
              </a:spcAft>
              <a:buClr>
                <a:schemeClr val="dk1"/>
              </a:buClr>
              <a:buSzPts val="1400"/>
              <a:buFont typeface="Signika Light"/>
              <a:buAutoNum type="alphaUcPeriod"/>
            </a:pPr>
            <a:r>
              <a:rPr lang="pl">
                <a:solidFill>
                  <a:schemeClr val="dk1"/>
                </a:solidFill>
                <a:latin typeface="Signika Light"/>
                <a:ea typeface="Signika Light"/>
                <a:cs typeface="Signika Light"/>
                <a:sym typeface="Signika Light"/>
              </a:rPr>
              <a:t>There should be special workshops on how to </a:t>
            </a:r>
            <a:r>
              <a:rPr b="1" lang="pl">
                <a:solidFill>
                  <a:schemeClr val="dk1"/>
                </a:solidFill>
                <a:latin typeface="Signika"/>
                <a:ea typeface="Signika"/>
                <a:cs typeface="Signika"/>
                <a:sym typeface="Signika"/>
              </a:rPr>
              <a:t>launch </a:t>
            </a:r>
            <a:r>
              <a:rPr lang="pl">
                <a:solidFill>
                  <a:schemeClr val="dk1"/>
                </a:solidFill>
                <a:latin typeface="Signika Light"/>
                <a:ea typeface="Signika Light"/>
                <a:cs typeface="Signika Light"/>
                <a:sym typeface="Signika Light"/>
              </a:rPr>
              <a:t>failure in business.</a:t>
            </a:r>
            <a:endParaRPr>
              <a:solidFill>
                <a:schemeClr val="dk1"/>
              </a:solidFill>
              <a:latin typeface="Signika Light"/>
              <a:ea typeface="Signika Light"/>
              <a:cs typeface="Signika Light"/>
              <a:sym typeface="Signika Light"/>
            </a:endParaRPr>
          </a:p>
          <a:p>
            <a:pPr indent="-317500" lvl="0" marL="457200" rtl="0" algn="l">
              <a:lnSpc>
                <a:spcPct val="115000"/>
              </a:lnSpc>
              <a:spcBef>
                <a:spcPts val="1000"/>
              </a:spcBef>
              <a:spcAft>
                <a:spcPts val="0"/>
              </a:spcAft>
              <a:buClr>
                <a:schemeClr val="dk1"/>
              </a:buClr>
              <a:buSzPts val="1400"/>
              <a:buFont typeface="Signika Light"/>
              <a:buAutoNum type="alphaUcPeriod"/>
            </a:pPr>
            <a:r>
              <a:rPr lang="pl">
                <a:solidFill>
                  <a:schemeClr val="dk1"/>
                </a:solidFill>
                <a:latin typeface="Signika Light"/>
                <a:ea typeface="Signika Light"/>
                <a:cs typeface="Signika Light"/>
                <a:sym typeface="Signika Light"/>
              </a:rPr>
              <a:t>Each new business is </a:t>
            </a:r>
            <a:r>
              <a:rPr b="1" lang="pl">
                <a:solidFill>
                  <a:schemeClr val="dk1"/>
                </a:solidFill>
                <a:latin typeface="Signika"/>
                <a:ea typeface="Signika"/>
                <a:cs typeface="Signika"/>
                <a:sym typeface="Signika"/>
              </a:rPr>
              <a:t>bold </a:t>
            </a:r>
            <a:r>
              <a:rPr lang="pl">
                <a:solidFill>
                  <a:schemeClr val="dk1"/>
                </a:solidFill>
                <a:latin typeface="Signika Light"/>
                <a:ea typeface="Signika Light"/>
                <a:cs typeface="Signika Light"/>
                <a:sym typeface="Signika Light"/>
              </a:rPr>
              <a:t>to failure. </a:t>
            </a:r>
            <a:endParaRPr>
              <a:solidFill>
                <a:schemeClr val="dk1"/>
              </a:solidFill>
              <a:latin typeface="Signika Light"/>
              <a:ea typeface="Signika Light"/>
              <a:cs typeface="Signika Light"/>
              <a:sym typeface="Signika Light"/>
            </a:endParaRPr>
          </a:p>
          <a:p>
            <a:pPr indent="-317500" lvl="0" marL="457200" rtl="0" algn="l">
              <a:lnSpc>
                <a:spcPct val="115000"/>
              </a:lnSpc>
              <a:spcBef>
                <a:spcPts val="1000"/>
              </a:spcBef>
              <a:spcAft>
                <a:spcPts val="1000"/>
              </a:spcAft>
              <a:buClr>
                <a:schemeClr val="dk1"/>
              </a:buClr>
              <a:buSzPts val="1400"/>
              <a:buFont typeface="Signika Light"/>
              <a:buAutoNum type="alphaUcPeriod"/>
            </a:pPr>
            <a:r>
              <a:rPr lang="pl">
                <a:solidFill>
                  <a:schemeClr val="dk1"/>
                </a:solidFill>
                <a:latin typeface="Signika Light"/>
                <a:ea typeface="Signika Light"/>
                <a:cs typeface="Signika Light"/>
                <a:sym typeface="Signika Light"/>
              </a:rPr>
              <a:t>There’s always a way to </a:t>
            </a:r>
            <a:r>
              <a:rPr b="1" lang="pl">
                <a:solidFill>
                  <a:schemeClr val="dk1"/>
                </a:solidFill>
                <a:latin typeface="Signika"/>
                <a:ea typeface="Signika"/>
                <a:cs typeface="Signika"/>
                <a:sym typeface="Signika"/>
              </a:rPr>
              <a:t>iterate </a:t>
            </a:r>
            <a:r>
              <a:rPr lang="pl">
                <a:solidFill>
                  <a:schemeClr val="dk1"/>
                </a:solidFill>
                <a:latin typeface="Signika Light"/>
                <a:ea typeface="Signika Light"/>
                <a:cs typeface="Signika Light"/>
                <a:sym typeface="Signika Light"/>
              </a:rPr>
              <a:t>for failure.</a:t>
            </a:r>
            <a:endParaRPr>
              <a:solidFill>
                <a:schemeClr val="dk1"/>
              </a:solidFill>
              <a:latin typeface="Signika Light"/>
              <a:ea typeface="Signika Light"/>
              <a:cs typeface="Signika Light"/>
              <a:sym typeface="Signika Light"/>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1" name="Shape 121"/>
        <p:cNvGrpSpPr/>
        <p:nvPr/>
      </p:nvGrpSpPr>
      <p:grpSpPr>
        <a:xfrm>
          <a:off x="0" y="0"/>
          <a:ext cx="0" cy="0"/>
          <a:chOff x="0" y="0"/>
          <a:chExt cx="0" cy="0"/>
        </a:xfrm>
      </p:grpSpPr>
      <p:sp>
        <p:nvSpPr>
          <p:cNvPr id="122" name="Google Shape;122;p15"/>
          <p:cNvSpPr txBox="1"/>
          <p:nvPr/>
        </p:nvSpPr>
        <p:spPr>
          <a:xfrm>
            <a:off x="1215475" y="917100"/>
            <a:ext cx="5677800" cy="3776100"/>
          </a:xfrm>
          <a:prstGeom prst="rect">
            <a:avLst/>
          </a:prstGeom>
          <a:noFill/>
          <a:ln>
            <a:noFill/>
          </a:ln>
        </p:spPr>
        <p:txBody>
          <a:bodyPr anchorCtr="0" anchor="t" bIns="91425" lIns="91425" spcFirstLastPara="1" rIns="91425" wrap="square" tIns="91425">
            <a:spAutoFit/>
          </a:bodyPr>
          <a:lstStyle/>
          <a:p>
            <a:pPr indent="-317500" lvl="0" marL="457200" rtl="0" algn="l">
              <a:lnSpc>
                <a:spcPct val="115000"/>
              </a:lnSpc>
              <a:spcBef>
                <a:spcPts val="0"/>
              </a:spcBef>
              <a:spcAft>
                <a:spcPts val="0"/>
              </a:spcAft>
              <a:buClr>
                <a:schemeClr val="dk1"/>
              </a:buClr>
              <a:buSzPts val="1400"/>
              <a:buFont typeface="Signika Light"/>
              <a:buAutoNum type="alphaUcPeriod"/>
            </a:pPr>
            <a:r>
              <a:rPr lang="pl">
                <a:solidFill>
                  <a:schemeClr val="dk1"/>
                </a:solidFill>
                <a:latin typeface="Signika Light"/>
                <a:ea typeface="Signika Light"/>
                <a:cs typeface="Signika Light"/>
                <a:sym typeface="Signika Light"/>
              </a:rPr>
              <a:t>To be successful you need to </a:t>
            </a:r>
            <a:r>
              <a:rPr b="1" lang="pl">
                <a:solidFill>
                  <a:schemeClr val="dk1"/>
                </a:solidFill>
                <a:latin typeface="Signika"/>
                <a:ea typeface="Signika"/>
                <a:cs typeface="Signika"/>
                <a:sym typeface="Signika"/>
              </a:rPr>
              <a:t>morph into</a:t>
            </a:r>
            <a:r>
              <a:rPr lang="pl">
                <a:solidFill>
                  <a:schemeClr val="dk1"/>
                </a:solidFill>
                <a:latin typeface="Signika Light"/>
                <a:ea typeface="Signika Light"/>
                <a:cs typeface="Signika Light"/>
                <a:sym typeface="Signika Light"/>
              </a:rPr>
              <a:t> the design of a new product or device many times. </a:t>
            </a:r>
            <a:endParaRPr>
              <a:solidFill>
                <a:schemeClr val="dk1"/>
              </a:solidFill>
              <a:latin typeface="Signika Light"/>
              <a:ea typeface="Signika Light"/>
              <a:cs typeface="Signika Light"/>
              <a:sym typeface="Signika Light"/>
            </a:endParaRPr>
          </a:p>
          <a:p>
            <a:pPr indent="-317500" lvl="0" marL="457200" rtl="0" algn="l">
              <a:lnSpc>
                <a:spcPct val="115000"/>
              </a:lnSpc>
              <a:spcBef>
                <a:spcPts val="1000"/>
              </a:spcBef>
              <a:spcAft>
                <a:spcPts val="0"/>
              </a:spcAft>
              <a:buClr>
                <a:schemeClr val="dk1"/>
              </a:buClr>
              <a:buSzPts val="1400"/>
              <a:buFont typeface="Signika Light"/>
              <a:buAutoNum type="alphaUcPeriod"/>
            </a:pPr>
            <a:r>
              <a:rPr lang="pl">
                <a:solidFill>
                  <a:schemeClr val="dk1"/>
                </a:solidFill>
                <a:latin typeface="Signika Light"/>
                <a:ea typeface="Signika Light"/>
                <a:cs typeface="Signika Light"/>
                <a:sym typeface="Signika Light"/>
              </a:rPr>
              <a:t>When you </a:t>
            </a:r>
            <a:r>
              <a:rPr b="1" lang="pl">
                <a:solidFill>
                  <a:schemeClr val="dk1"/>
                </a:solidFill>
                <a:latin typeface="Signika"/>
                <a:ea typeface="Signika"/>
                <a:cs typeface="Signika"/>
                <a:sym typeface="Signika"/>
              </a:rPr>
              <a:t>compensate </a:t>
            </a:r>
            <a:r>
              <a:rPr lang="pl">
                <a:solidFill>
                  <a:schemeClr val="dk1"/>
                </a:solidFill>
                <a:latin typeface="Signika Light"/>
                <a:ea typeface="Signika Light"/>
                <a:cs typeface="Signika Light"/>
                <a:sym typeface="Signika Light"/>
              </a:rPr>
              <a:t>a new product you should bear in mind</a:t>
            </a:r>
            <a:br>
              <a:rPr lang="pl">
                <a:solidFill>
                  <a:schemeClr val="dk1"/>
                </a:solidFill>
                <a:latin typeface="Signika Light"/>
                <a:ea typeface="Signika Light"/>
                <a:cs typeface="Signika Light"/>
                <a:sym typeface="Signika Light"/>
              </a:rPr>
            </a:br>
            <a:r>
              <a:rPr lang="pl">
                <a:solidFill>
                  <a:schemeClr val="dk1"/>
                </a:solidFill>
                <a:latin typeface="Signika Light"/>
                <a:ea typeface="Signika Light"/>
                <a:cs typeface="Signika Light"/>
                <a:sym typeface="Signika Light"/>
              </a:rPr>
              <a:t>that it might not become popular.</a:t>
            </a:r>
            <a:endParaRPr>
              <a:solidFill>
                <a:schemeClr val="dk1"/>
              </a:solidFill>
              <a:latin typeface="Signika Light"/>
              <a:ea typeface="Signika Light"/>
              <a:cs typeface="Signika Light"/>
              <a:sym typeface="Signika Light"/>
            </a:endParaRPr>
          </a:p>
          <a:p>
            <a:pPr indent="-317500" lvl="0" marL="457200" rtl="0" algn="l">
              <a:lnSpc>
                <a:spcPct val="115000"/>
              </a:lnSpc>
              <a:spcBef>
                <a:spcPts val="1000"/>
              </a:spcBef>
              <a:spcAft>
                <a:spcPts val="0"/>
              </a:spcAft>
              <a:buClr>
                <a:schemeClr val="dk1"/>
              </a:buClr>
              <a:buSzPts val="1400"/>
              <a:buFont typeface="Signika Light"/>
              <a:buAutoNum type="alphaUcPeriod"/>
            </a:pPr>
            <a:r>
              <a:rPr lang="pl">
                <a:solidFill>
                  <a:schemeClr val="dk1"/>
                </a:solidFill>
                <a:latin typeface="Signika Light"/>
                <a:ea typeface="Signika Light"/>
                <a:cs typeface="Signika Light"/>
                <a:sym typeface="Signika Light"/>
              </a:rPr>
              <a:t>Initial business ideas often </a:t>
            </a:r>
            <a:r>
              <a:rPr b="1" lang="pl">
                <a:solidFill>
                  <a:schemeClr val="dk1"/>
                </a:solidFill>
                <a:latin typeface="Signika"/>
                <a:ea typeface="Signika"/>
                <a:cs typeface="Signika"/>
                <a:sym typeface="Signika"/>
              </a:rPr>
              <a:t>embrace </a:t>
            </a:r>
            <a:r>
              <a:rPr lang="pl">
                <a:solidFill>
                  <a:schemeClr val="dk1"/>
                </a:solidFill>
                <a:latin typeface="Signika Light"/>
                <a:ea typeface="Signika Light"/>
                <a:cs typeface="Signika Light"/>
                <a:sym typeface="Signika Light"/>
              </a:rPr>
              <a:t>large scale projects.</a:t>
            </a:r>
            <a:endParaRPr>
              <a:solidFill>
                <a:schemeClr val="dk1"/>
              </a:solidFill>
              <a:latin typeface="Signika Light"/>
              <a:ea typeface="Signika Light"/>
              <a:cs typeface="Signika Light"/>
              <a:sym typeface="Signika Light"/>
            </a:endParaRPr>
          </a:p>
          <a:p>
            <a:pPr indent="-317500" lvl="0" marL="457200" rtl="0" algn="l">
              <a:lnSpc>
                <a:spcPct val="115000"/>
              </a:lnSpc>
              <a:spcBef>
                <a:spcPts val="1000"/>
              </a:spcBef>
              <a:spcAft>
                <a:spcPts val="0"/>
              </a:spcAft>
              <a:buClr>
                <a:schemeClr val="dk1"/>
              </a:buClr>
              <a:buSzPts val="1400"/>
              <a:buFont typeface="Signika Light"/>
              <a:buAutoNum type="alphaUcPeriod"/>
            </a:pPr>
            <a:r>
              <a:rPr lang="pl">
                <a:solidFill>
                  <a:schemeClr val="dk1"/>
                </a:solidFill>
                <a:latin typeface="Signika Light"/>
                <a:ea typeface="Signika Light"/>
                <a:cs typeface="Signika Light"/>
                <a:sym typeface="Signika Light"/>
              </a:rPr>
              <a:t>A good leader should encourage their workers to be </a:t>
            </a:r>
            <a:r>
              <a:rPr b="1" lang="pl">
                <a:solidFill>
                  <a:schemeClr val="dk1"/>
                </a:solidFill>
                <a:latin typeface="Signika"/>
                <a:ea typeface="Signika"/>
                <a:cs typeface="Signika"/>
                <a:sym typeface="Signika"/>
              </a:rPr>
              <a:t>discontent</a:t>
            </a:r>
            <a:r>
              <a:rPr lang="pl">
                <a:solidFill>
                  <a:schemeClr val="dk1"/>
                </a:solidFill>
                <a:latin typeface="Signika Light"/>
                <a:ea typeface="Signika Light"/>
                <a:cs typeface="Signika Light"/>
                <a:sym typeface="Signika Light"/>
              </a:rPr>
              <a:t>. </a:t>
            </a:r>
            <a:endParaRPr>
              <a:solidFill>
                <a:schemeClr val="dk1"/>
              </a:solidFill>
              <a:latin typeface="Signika Light"/>
              <a:ea typeface="Signika Light"/>
              <a:cs typeface="Signika Light"/>
              <a:sym typeface="Signika Light"/>
            </a:endParaRPr>
          </a:p>
          <a:p>
            <a:pPr indent="-317500" lvl="0" marL="457200" rtl="0" algn="l">
              <a:lnSpc>
                <a:spcPct val="115000"/>
              </a:lnSpc>
              <a:spcBef>
                <a:spcPts val="1000"/>
              </a:spcBef>
              <a:spcAft>
                <a:spcPts val="0"/>
              </a:spcAft>
              <a:buClr>
                <a:schemeClr val="dk1"/>
              </a:buClr>
              <a:buSzPts val="1400"/>
              <a:buFont typeface="Signika Light"/>
              <a:buAutoNum type="alphaUcPeriod"/>
            </a:pPr>
            <a:r>
              <a:rPr lang="pl">
                <a:solidFill>
                  <a:schemeClr val="dk1"/>
                </a:solidFill>
                <a:latin typeface="Signika Light"/>
                <a:ea typeface="Signika Light"/>
                <a:cs typeface="Signika Light"/>
                <a:sym typeface="Signika Light"/>
              </a:rPr>
              <a:t>A good boss should never show their </a:t>
            </a:r>
            <a:r>
              <a:rPr b="1" lang="pl">
                <a:solidFill>
                  <a:schemeClr val="dk1"/>
                </a:solidFill>
                <a:latin typeface="Signika"/>
                <a:ea typeface="Signika"/>
                <a:cs typeface="Signika"/>
                <a:sym typeface="Signika"/>
              </a:rPr>
              <a:t>prone </a:t>
            </a:r>
            <a:r>
              <a:rPr lang="pl">
                <a:solidFill>
                  <a:schemeClr val="dk1"/>
                </a:solidFill>
                <a:latin typeface="Signika Light"/>
                <a:ea typeface="Signika Light"/>
                <a:cs typeface="Signika Light"/>
                <a:sym typeface="Signika Light"/>
              </a:rPr>
              <a:t>with failure. </a:t>
            </a:r>
            <a:endParaRPr>
              <a:solidFill>
                <a:schemeClr val="dk1"/>
              </a:solidFill>
              <a:latin typeface="Signika Light"/>
              <a:ea typeface="Signika Light"/>
              <a:cs typeface="Signika Light"/>
              <a:sym typeface="Signika Light"/>
            </a:endParaRPr>
          </a:p>
          <a:p>
            <a:pPr indent="-317500" lvl="0" marL="457200" rtl="0" algn="l">
              <a:lnSpc>
                <a:spcPct val="115000"/>
              </a:lnSpc>
              <a:spcBef>
                <a:spcPts val="1000"/>
              </a:spcBef>
              <a:spcAft>
                <a:spcPts val="0"/>
              </a:spcAft>
              <a:buClr>
                <a:schemeClr val="dk1"/>
              </a:buClr>
              <a:buSzPts val="1400"/>
              <a:buFont typeface="Signika Light"/>
              <a:buAutoNum type="alphaUcPeriod"/>
            </a:pPr>
            <a:r>
              <a:rPr lang="pl">
                <a:solidFill>
                  <a:schemeClr val="dk1"/>
                </a:solidFill>
                <a:latin typeface="Signika Light"/>
                <a:ea typeface="Signika Light"/>
                <a:cs typeface="Signika Light"/>
                <a:sym typeface="Signika Light"/>
              </a:rPr>
              <a:t>There should be special workshops on how to </a:t>
            </a:r>
            <a:r>
              <a:rPr b="1" lang="pl">
                <a:solidFill>
                  <a:schemeClr val="dk1"/>
                </a:solidFill>
                <a:latin typeface="Signika"/>
                <a:ea typeface="Signika"/>
                <a:cs typeface="Signika"/>
                <a:sym typeface="Signika"/>
              </a:rPr>
              <a:t>launch </a:t>
            </a:r>
            <a:r>
              <a:rPr lang="pl">
                <a:solidFill>
                  <a:schemeClr val="dk1"/>
                </a:solidFill>
                <a:latin typeface="Signika Light"/>
                <a:ea typeface="Signika Light"/>
                <a:cs typeface="Signika Light"/>
                <a:sym typeface="Signika Light"/>
              </a:rPr>
              <a:t>failure in business.</a:t>
            </a:r>
            <a:endParaRPr>
              <a:solidFill>
                <a:schemeClr val="dk1"/>
              </a:solidFill>
              <a:latin typeface="Signika Light"/>
              <a:ea typeface="Signika Light"/>
              <a:cs typeface="Signika Light"/>
              <a:sym typeface="Signika Light"/>
            </a:endParaRPr>
          </a:p>
          <a:p>
            <a:pPr indent="-317500" lvl="0" marL="457200" rtl="0" algn="l">
              <a:lnSpc>
                <a:spcPct val="115000"/>
              </a:lnSpc>
              <a:spcBef>
                <a:spcPts val="1000"/>
              </a:spcBef>
              <a:spcAft>
                <a:spcPts val="0"/>
              </a:spcAft>
              <a:buClr>
                <a:schemeClr val="dk1"/>
              </a:buClr>
              <a:buSzPts val="1400"/>
              <a:buFont typeface="Signika Light"/>
              <a:buAutoNum type="alphaUcPeriod"/>
            </a:pPr>
            <a:r>
              <a:rPr lang="pl">
                <a:solidFill>
                  <a:schemeClr val="dk1"/>
                </a:solidFill>
                <a:latin typeface="Signika Light"/>
                <a:ea typeface="Signika Light"/>
                <a:cs typeface="Signika Light"/>
                <a:sym typeface="Signika Light"/>
              </a:rPr>
              <a:t>Each new business is </a:t>
            </a:r>
            <a:r>
              <a:rPr b="1" lang="pl">
                <a:solidFill>
                  <a:schemeClr val="dk1"/>
                </a:solidFill>
                <a:latin typeface="Signika"/>
                <a:ea typeface="Signika"/>
                <a:cs typeface="Signika"/>
                <a:sym typeface="Signika"/>
              </a:rPr>
              <a:t>bold </a:t>
            </a:r>
            <a:r>
              <a:rPr lang="pl">
                <a:solidFill>
                  <a:schemeClr val="dk1"/>
                </a:solidFill>
                <a:latin typeface="Signika Light"/>
                <a:ea typeface="Signika Light"/>
                <a:cs typeface="Signika Light"/>
                <a:sym typeface="Signika Light"/>
              </a:rPr>
              <a:t>to failure. </a:t>
            </a:r>
            <a:endParaRPr>
              <a:solidFill>
                <a:schemeClr val="dk1"/>
              </a:solidFill>
              <a:latin typeface="Signika Light"/>
              <a:ea typeface="Signika Light"/>
              <a:cs typeface="Signika Light"/>
              <a:sym typeface="Signika Light"/>
            </a:endParaRPr>
          </a:p>
          <a:p>
            <a:pPr indent="-317500" lvl="0" marL="457200" rtl="0" algn="l">
              <a:lnSpc>
                <a:spcPct val="115000"/>
              </a:lnSpc>
              <a:spcBef>
                <a:spcPts val="1000"/>
              </a:spcBef>
              <a:spcAft>
                <a:spcPts val="1000"/>
              </a:spcAft>
              <a:buClr>
                <a:schemeClr val="dk1"/>
              </a:buClr>
              <a:buSzPts val="1400"/>
              <a:buFont typeface="Signika Light"/>
              <a:buAutoNum type="alphaUcPeriod"/>
            </a:pPr>
            <a:r>
              <a:rPr lang="pl">
                <a:solidFill>
                  <a:schemeClr val="dk1"/>
                </a:solidFill>
                <a:latin typeface="Signika Light"/>
                <a:ea typeface="Signika Light"/>
                <a:cs typeface="Signika Light"/>
                <a:sym typeface="Signika Light"/>
              </a:rPr>
              <a:t>There’s always a way to </a:t>
            </a:r>
            <a:r>
              <a:rPr b="1" lang="pl">
                <a:solidFill>
                  <a:schemeClr val="dk1"/>
                </a:solidFill>
                <a:latin typeface="Signika"/>
                <a:ea typeface="Signika"/>
                <a:cs typeface="Signika"/>
                <a:sym typeface="Signika"/>
              </a:rPr>
              <a:t>iterate </a:t>
            </a:r>
            <a:r>
              <a:rPr lang="pl">
                <a:solidFill>
                  <a:schemeClr val="dk1"/>
                </a:solidFill>
                <a:latin typeface="Signika Light"/>
                <a:ea typeface="Signika Light"/>
                <a:cs typeface="Signika Light"/>
                <a:sym typeface="Signika Light"/>
              </a:rPr>
              <a:t>for failure.</a:t>
            </a:r>
            <a:endParaRPr>
              <a:solidFill>
                <a:schemeClr val="dk1"/>
              </a:solidFill>
              <a:latin typeface="Signika Light"/>
              <a:ea typeface="Signika Light"/>
              <a:cs typeface="Signika Light"/>
              <a:sym typeface="Signika Light"/>
            </a:endParaRPr>
          </a:p>
        </p:txBody>
      </p:sp>
      <p:sp>
        <p:nvSpPr>
          <p:cNvPr id="123" name="Google Shape;123;p15"/>
          <p:cNvSpPr txBox="1"/>
          <p:nvPr/>
        </p:nvSpPr>
        <p:spPr>
          <a:xfrm>
            <a:off x="222175" y="277200"/>
            <a:ext cx="8250300" cy="461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pl" sz="1800">
                <a:solidFill>
                  <a:srgbClr val="000032"/>
                </a:solidFill>
                <a:latin typeface="Signika"/>
                <a:ea typeface="Signika"/>
                <a:cs typeface="Signika"/>
                <a:sym typeface="Signika"/>
              </a:rPr>
              <a:t>Let’s check the answers.</a:t>
            </a:r>
            <a:endParaRPr b="1" sz="1800">
              <a:solidFill>
                <a:srgbClr val="000032"/>
              </a:solidFill>
              <a:latin typeface="Signika"/>
              <a:ea typeface="Signika"/>
              <a:cs typeface="Signika"/>
              <a:sym typeface="Signika"/>
            </a:endParaRPr>
          </a:p>
        </p:txBody>
      </p:sp>
      <p:sp>
        <p:nvSpPr>
          <p:cNvPr id="124" name="Google Shape;124;p15"/>
          <p:cNvSpPr txBox="1"/>
          <p:nvPr>
            <p:ph idx="12" type="sldNum"/>
          </p:nvPr>
        </p:nvSpPr>
        <p:spPr>
          <a:xfrm>
            <a:off x="8481750" y="4663225"/>
            <a:ext cx="5394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pl"/>
              <a:t>‹#›</a:t>
            </a:fld>
            <a:endParaRPr/>
          </a:p>
        </p:txBody>
      </p:sp>
      <p:sp>
        <p:nvSpPr>
          <p:cNvPr id="125" name="Google Shape;125;p15"/>
          <p:cNvSpPr/>
          <p:nvPr/>
        </p:nvSpPr>
        <p:spPr>
          <a:xfrm>
            <a:off x="6893400" y="989825"/>
            <a:ext cx="1230000" cy="279300"/>
          </a:xfrm>
          <a:prstGeom prst="roundRect">
            <a:avLst>
              <a:gd fmla="val 6627" name="adj"/>
            </a:avLst>
          </a:prstGeom>
          <a:noFill/>
          <a:ln cap="flat" cmpd="sng" w="19050">
            <a:solidFill>
              <a:srgbClr val="AAAAAA"/>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lang="pl">
                <a:solidFill>
                  <a:srgbClr val="000032"/>
                </a:solidFill>
                <a:latin typeface="Signika"/>
                <a:ea typeface="Signika"/>
                <a:cs typeface="Signika"/>
                <a:sym typeface="Signika"/>
              </a:rPr>
              <a:t>iterate</a:t>
            </a:r>
            <a:endParaRPr>
              <a:solidFill>
                <a:srgbClr val="000032"/>
              </a:solidFill>
              <a:latin typeface="Signika"/>
              <a:ea typeface="Signika"/>
              <a:cs typeface="Signika"/>
              <a:sym typeface="Signika"/>
            </a:endParaRPr>
          </a:p>
        </p:txBody>
      </p:sp>
      <p:sp>
        <p:nvSpPr>
          <p:cNvPr id="126" name="Google Shape;126;p15"/>
          <p:cNvSpPr/>
          <p:nvPr/>
        </p:nvSpPr>
        <p:spPr>
          <a:xfrm>
            <a:off x="6893400" y="1574888"/>
            <a:ext cx="1230000" cy="279300"/>
          </a:xfrm>
          <a:prstGeom prst="roundRect">
            <a:avLst>
              <a:gd fmla="val 6627" name="adj"/>
            </a:avLst>
          </a:prstGeom>
          <a:noFill/>
          <a:ln cap="flat" cmpd="sng" w="19050">
            <a:solidFill>
              <a:srgbClr val="AAAAAA"/>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lang="pl">
                <a:solidFill>
                  <a:srgbClr val="000032"/>
                </a:solidFill>
                <a:latin typeface="Signika"/>
                <a:ea typeface="Signika"/>
                <a:cs typeface="Signika"/>
                <a:sym typeface="Signika"/>
              </a:rPr>
              <a:t>launch</a:t>
            </a:r>
            <a:endParaRPr>
              <a:solidFill>
                <a:srgbClr val="000032"/>
              </a:solidFill>
              <a:latin typeface="Signika"/>
              <a:ea typeface="Signika"/>
              <a:cs typeface="Signika"/>
              <a:sym typeface="Signika"/>
            </a:endParaRPr>
          </a:p>
        </p:txBody>
      </p:sp>
      <p:sp>
        <p:nvSpPr>
          <p:cNvPr id="127" name="Google Shape;127;p15"/>
          <p:cNvSpPr/>
          <p:nvPr/>
        </p:nvSpPr>
        <p:spPr>
          <a:xfrm>
            <a:off x="6893400" y="2159975"/>
            <a:ext cx="1230000" cy="279300"/>
          </a:xfrm>
          <a:prstGeom prst="roundRect">
            <a:avLst>
              <a:gd fmla="val 6627" name="adj"/>
            </a:avLst>
          </a:prstGeom>
          <a:noFill/>
          <a:ln cap="flat" cmpd="sng" w="19050">
            <a:solidFill>
              <a:srgbClr val="AAAAAA"/>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lang="pl">
                <a:solidFill>
                  <a:srgbClr val="000032"/>
                </a:solidFill>
                <a:latin typeface="Signika"/>
                <a:ea typeface="Signika"/>
                <a:cs typeface="Signika"/>
                <a:sym typeface="Signika"/>
              </a:rPr>
              <a:t>morph into</a:t>
            </a:r>
            <a:endParaRPr>
              <a:solidFill>
                <a:srgbClr val="000032"/>
              </a:solidFill>
              <a:latin typeface="Signika"/>
              <a:ea typeface="Signika"/>
              <a:cs typeface="Signika"/>
              <a:sym typeface="Signika"/>
            </a:endParaRPr>
          </a:p>
        </p:txBody>
      </p:sp>
      <p:sp>
        <p:nvSpPr>
          <p:cNvPr id="128" name="Google Shape;128;p15"/>
          <p:cNvSpPr/>
          <p:nvPr/>
        </p:nvSpPr>
        <p:spPr>
          <a:xfrm>
            <a:off x="6893400" y="2541613"/>
            <a:ext cx="1230000" cy="279300"/>
          </a:xfrm>
          <a:prstGeom prst="roundRect">
            <a:avLst>
              <a:gd fmla="val 6627" name="adj"/>
            </a:avLst>
          </a:prstGeom>
          <a:noFill/>
          <a:ln cap="flat" cmpd="sng" w="19050">
            <a:solidFill>
              <a:srgbClr val="AAAAAA"/>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lang="pl">
                <a:solidFill>
                  <a:srgbClr val="000032"/>
                </a:solidFill>
                <a:latin typeface="Signika"/>
                <a:ea typeface="Signika"/>
                <a:cs typeface="Signika"/>
                <a:sym typeface="Signika"/>
              </a:rPr>
              <a:t>bold</a:t>
            </a:r>
            <a:endParaRPr>
              <a:solidFill>
                <a:srgbClr val="000032"/>
              </a:solidFill>
              <a:latin typeface="Signika"/>
              <a:ea typeface="Signika"/>
              <a:cs typeface="Signika"/>
              <a:sym typeface="Signika"/>
            </a:endParaRPr>
          </a:p>
        </p:txBody>
      </p:sp>
      <p:sp>
        <p:nvSpPr>
          <p:cNvPr id="129" name="Google Shape;129;p15"/>
          <p:cNvSpPr/>
          <p:nvPr/>
        </p:nvSpPr>
        <p:spPr>
          <a:xfrm>
            <a:off x="6893400" y="2917950"/>
            <a:ext cx="1230000" cy="279300"/>
          </a:xfrm>
          <a:prstGeom prst="roundRect">
            <a:avLst>
              <a:gd fmla="val 6627" name="adj"/>
            </a:avLst>
          </a:prstGeom>
          <a:noFill/>
          <a:ln cap="flat" cmpd="sng" w="19050">
            <a:solidFill>
              <a:srgbClr val="AAAAAA"/>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lang="pl">
                <a:solidFill>
                  <a:srgbClr val="000032"/>
                </a:solidFill>
                <a:latin typeface="Signika"/>
                <a:ea typeface="Signika"/>
                <a:cs typeface="Signika"/>
                <a:sym typeface="Signika"/>
              </a:rPr>
              <a:t>discontent</a:t>
            </a:r>
            <a:endParaRPr>
              <a:solidFill>
                <a:srgbClr val="000032"/>
              </a:solidFill>
              <a:latin typeface="Signika"/>
              <a:ea typeface="Signika"/>
              <a:cs typeface="Signika"/>
              <a:sym typeface="Signika"/>
            </a:endParaRPr>
          </a:p>
        </p:txBody>
      </p:sp>
      <p:sp>
        <p:nvSpPr>
          <p:cNvPr id="130" name="Google Shape;130;p15"/>
          <p:cNvSpPr/>
          <p:nvPr/>
        </p:nvSpPr>
        <p:spPr>
          <a:xfrm>
            <a:off x="6893400" y="3294275"/>
            <a:ext cx="1230000" cy="279300"/>
          </a:xfrm>
          <a:prstGeom prst="roundRect">
            <a:avLst>
              <a:gd fmla="val 6627" name="adj"/>
            </a:avLst>
          </a:prstGeom>
          <a:noFill/>
          <a:ln cap="flat" cmpd="sng" w="19050">
            <a:solidFill>
              <a:srgbClr val="AAAAAA"/>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lang="pl">
                <a:solidFill>
                  <a:srgbClr val="000032"/>
                </a:solidFill>
                <a:latin typeface="Signika"/>
                <a:ea typeface="Signika"/>
                <a:cs typeface="Signika"/>
                <a:sym typeface="Signika"/>
              </a:rPr>
              <a:t>embrace</a:t>
            </a:r>
            <a:endParaRPr>
              <a:solidFill>
                <a:srgbClr val="000032"/>
              </a:solidFill>
              <a:latin typeface="Signika"/>
              <a:ea typeface="Signika"/>
              <a:cs typeface="Signika"/>
              <a:sym typeface="Signika"/>
            </a:endParaRPr>
          </a:p>
        </p:txBody>
      </p:sp>
      <p:sp>
        <p:nvSpPr>
          <p:cNvPr id="131" name="Google Shape;131;p15"/>
          <p:cNvSpPr/>
          <p:nvPr/>
        </p:nvSpPr>
        <p:spPr>
          <a:xfrm>
            <a:off x="6893400" y="3902125"/>
            <a:ext cx="1230000" cy="279300"/>
          </a:xfrm>
          <a:prstGeom prst="roundRect">
            <a:avLst>
              <a:gd fmla="val 6627" name="adj"/>
            </a:avLst>
          </a:prstGeom>
          <a:noFill/>
          <a:ln cap="flat" cmpd="sng" w="19050">
            <a:solidFill>
              <a:srgbClr val="AAAAAA"/>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lang="pl">
                <a:solidFill>
                  <a:srgbClr val="000032"/>
                </a:solidFill>
                <a:latin typeface="Signika"/>
                <a:ea typeface="Signika"/>
                <a:cs typeface="Signika"/>
                <a:sym typeface="Signika"/>
              </a:rPr>
              <a:t>prone</a:t>
            </a:r>
            <a:endParaRPr>
              <a:solidFill>
                <a:srgbClr val="000032"/>
              </a:solidFill>
              <a:latin typeface="Signika"/>
              <a:ea typeface="Signika"/>
              <a:cs typeface="Signika"/>
              <a:sym typeface="Signika"/>
            </a:endParaRPr>
          </a:p>
        </p:txBody>
      </p:sp>
      <p:sp>
        <p:nvSpPr>
          <p:cNvPr id="132" name="Google Shape;132;p15"/>
          <p:cNvSpPr/>
          <p:nvPr/>
        </p:nvSpPr>
        <p:spPr>
          <a:xfrm>
            <a:off x="6893400" y="4315650"/>
            <a:ext cx="1230000" cy="279300"/>
          </a:xfrm>
          <a:prstGeom prst="roundRect">
            <a:avLst>
              <a:gd fmla="val 6627" name="adj"/>
            </a:avLst>
          </a:prstGeom>
          <a:noFill/>
          <a:ln cap="flat" cmpd="sng" w="19050">
            <a:solidFill>
              <a:srgbClr val="AAAAAA"/>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lang="pl">
                <a:solidFill>
                  <a:srgbClr val="000032"/>
                </a:solidFill>
                <a:latin typeface="Signika"/>
                <a:ea typeface="Signika"/>
                <a:cs typeface="Signika"/>
                <a:sym typeface="Signika"/>
              </a:rPr>
              <a:t>compensate</a:t>
            </a:r>
            <a:endParaRPr>
              <a:solidFill>
                <a:srgbClr val="000032"/>
              </a:solidFill>
              <a:latin typeface="Signika"/>
              <a:ea typeface="Signika"/>
              <a:cs typeface="Signika"/>
              <a:sym typeface="Signika"/>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25"/>
                                        </p:tgtEl>
                                        <p:attrNameLst>
                                          <p:attrName>style.visibility</p:attrName>
                                        </p:attrNameLst>
                                      </p:cBhvr>
                                      <p:to>
                                        <p:strVal val="visible"/>
                                      </p:to>
                                    </p:set>
                                    <p:animEffect filter="fade" transition="in">
                                      <p:cBhvr>
                                        <p:cTn dur="1000"/>
                                        <p:tgtEl>
                                          <p:spTgt spid="12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26"/>
                                        </p:tgtEl>
                                        <p:attrNameLst>
                                          <p:attrName>style.visibility</p:attrName>
                                        </p:attrNameLst>
                                      </p:cBhvr>
                                      <p:to>
                                        <p:strVal val="visible"/>
                                      </p:to>
                                    </p:set>
                                    <p:animEffect filter="fade" transition="in">
                                      <p:cBhvr>
                                        <p:cTn dur="1000"/>
                                        <p:tgtEl>
                                          <p:spTgt spid="12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27"/>
                                        </p:tgtEl>
                                        <p:attrNameLst>
                                          <p:attrName>style.visibility</p:attrName>
                                        </p:attrNameLst>
                                      </p:cBhvr>
                                      <p:to>
                                        <p:strVal val="visible"/>
                                      </p:to>
                                    </p:set>
                                    <p:animEffect filter="fade" transition="in">
                                      <p:cBhvr>
                                        <p:cTn dur="1000"/>
                                        <p:tgtEl>
                                          <p:spTgt spid="12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28"/>
                                        </p:tgtEl>
                                        <p:attrNameLst>
                                          <p:attrName>style.visibility</p:attrName>
                                        </p:attrNameLst>
                                      </p:cBhvr>
                                      <p:to>
                                        <p:strVal val="visible"/>
                                      </p:to>
                                    </p:set>
                                    <p:animEffect filter="fade" transition="in">
                                      <p:cBhvr>
                                        <p:cTn dur="1000"/>
                                        <p:tgtEl>
                                          <p:spTgt spid="128"/>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29"/>
                                        </p:tgtEl>
                                        <p:attrNameLst>
                                          <p:attrName>style.visibility</p:attrName>
                                        </p:attrNameLst>
                                      </p:cBhvr>
                                      <p:to>
                                        <p:strVal val="visible"/>
                                      </p:to>
                                    </p:set>
                                    <p:animEffect filter="fade" transition="in">
                                      <p:cBhvr>
                                        <p:cTn dur="1000"/>
                                        <p:tgtEl>
                                          <p:spTgt spid="129"/>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30"/>
                                        </p:tgtEl>
                                        <p:attrNameLst>
                                          <p:attrName>style.visibility</p:attrName>
                                        </p:attrNameLst>
                                      </p:cBhvr>
                                      <p:to>
                                        <p:strVal val="visible"/>
                                      </p:to>
                                    </p:set>
                                    <p:animEffect filter="fade" transition="in">
                                      <p:cBhvr>
                                        <p:cTn dur="1000"/>
                                        <p:tgtEl>
                                          <p:spTgt spid="13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31"/>
                                        </p:tgtEl>
                                        <p:attrNameLst>
                                          <p:attrName>style.visibility</p:attrName>
                                        </p:attrNameLst>
                                      </p:cBhvr>
                                      <p:to>
                                        <p:strVal val="visible"/>
                                      </p:to>
                                    </p:set>
                                    <p:animEffect filter="fade" transition="in">
                                      <p:cBhvr>
                                        <p:cTn dur="1000"/>
                                        <p:tgtEl>
                                          <p:spTgt spid="13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32"/>
                                        </p:tgtEl>
                                        <p:attrNameLst>
                                          <p:attrName>style.visibility</p:attrName>
                                        </p:attrNameLst>
                                      </p:cBhvr>
                                      <p:to>
                                        <p:strVal val="visible"/>
                                      </p:to>
                                    </p:set>
                                    <p:animEffect filter="fade" transition="in">
                                      <p:cBhvr>
                                        <p:cTn dur="1000"/>
                                        <p:tgtEl>
                                          <p:spTgt spid="132"/>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theme/theme1.xml><?xml version="1.0" encoding="utf-8"?>
<a:theme xmlns:a="http://schemas.openxmlformats.org/drawingml/2006/main" xmlns:r="http://schemas.openxmlformats.org/officeDocument/2006/relationships" name="ESL Brains E-Lesson Plan 2.0">
  <a:themeElements>
    <a:clrScheme name="Simple Light">
      <a:dk1>
        <a:srgbClr val="000032"/>
      </a:dk1>
      <a:lt1>
        <a:srgbClr val="FFFFFF"/>
      </a:lt1>
      <a:dk2>
        <a:srgbClr val="595959"/>
      </a:dk2>
      <a:lt2>
        <a:srgbClr val="EEEEEE"/>
      </a:lt2>
      <a:accent1>
        <a:srgbClr val="FF5C5C"/>
      </a:accent1>
      <a:accent2>
        <a:srgbClr val="000032"/>
      </a:accent2>
      <a:accent3>
        <a:srgbClr val="F59A23"/>
      </a:accent3>
      <a:accent4>
        <a:srgbClr val="60AE92"/>
      </a:accent4>
      <a:accent5>
        <a:srgbClr val="AAAAAA"/>
      </a:accent5>
      <a:accent6>
        <a:srgbClr val="FCD56A"/>
      </a:accent6>
      <a:hlink>
        <a:srgbClr val="60AE92"/>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