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3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y="5143500" cx="9144000"/>
  <p:notesSz cx="6858000" cy="9144000"/>
  <p:embeddedFontLst>
    <p:embeddedFont>
      <p:font typeface="League Spartan"/>
      <p:regular r:id="rId19"/>
      <p:bold r:id="rId20"/>
    </p:embeddedFont>
    <p:embeddedFont>
      <p:font typeface="Signika"/>
      <p:regular r:id="rId21"/>
      <p:bold r:id="rId22"/>
    </p:embeddedFont>
    <p:embeddedFont>
      <p:font typeface="Signika SemiBold"/>
      <p:regular r:id="rId23"/>
      <p:bold r:id="rId24"/>
    </p:embeddedFont>
    <p:embeddedFont>
      <p:font typeface="Signika Light"/>
      <p:regular r:id="rId25"/>
      <p:bold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eagueSpartan-bold.fntdata"/><Relationship Id="rId22" Type="http://schemas.openxmlformats.org/officeDocument/2006/relationships/font" Target="fonts/Signika-bold.fntdata"/><Relationship Id="rId21" Type="http://schemas.openxmlformats.org/officeDocument/2006/relationships/font" Target="fonts/Signika-regular.fntdata"/><Relationship Id="rId24" Type="http://schemas.openxmlformats.org/officeDocument/2006/relationships/font" Target="fonts/SignikaSemiBold-bold.fntdata"/><Relationship Id="rId23" Type="http://schemas.openxmlformats.org/officeDocument/2006/relationships/font" Target="fonts/SignikaSemiBold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SignikaLight-bold.fntdata"/><Relationship Id="rId25" Type="http://schemas.openxmlformats.org/officeDocument/2006/relationships/font" Target="fonts/SignikaLight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font" Target="fonts/LeagueSpartan-regular.fntdata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13b47794585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" name="Google Shape;43;g13b47794585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l" sz="1400">
                <a:solidFill>
                  <a:schemeClr val="dk1"/>
                </a:solidFill>
                <a:highlight>
                  <a:srgbClr val="FFCD00"/>
                </a:highlight>
                <a:latin typeface="Signika"/>
                <a:ea typeface="Signika"/>
                <a:cs typeface="Signika"/>
                <a:sym typeface="Signika"/>
              </a:rPr>
              <a:t>To get an editable version of this presentation:</a:t>
            </a:r>
            <a:endParaRPr b="1" sz="1400">
              <a:solidFill>
                <a:schemeClr val="dk1"/>
              </a:solidFill>
              <a:highlight>
                <a:srgbClr val="FFCD00"/>
              </a:highlight>
              <a:latin typeface="Signika"/>
              <a:ea typeface="Signika"/>
              <a:cs typeface="Signika"/>
              <a:sym typeface="Signik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 sz="1400">
                <a:solidFill>
                  <a:schemeClr val="dk1"/>
                </a:solidFill>
                <a:highlight>
                  <a:srgbClr val="FFCD00"/>
                </a:highlight>
                <a:latin typeface="Signika Light"/>
                <a:ea typeface="Signika Light"/>
                <a:cs typeface="Signika Light"/>
                <a:sym typeface="Signika Light"/>
              </a:rPr>
              <a:t>1. Click File &gt; Make a copy &gt; Entire presentation</a:t>
            </a:r>
            <a:endParaRPr sz="1400">
              <a:solidFill>
                <a:schemeClr val="dk1"/>
              </a:solidFill>
              <a:highlight>
                <a:srgbClr val="FFCD00"/>
              </a:highlight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 sz="1400">
                <a:solidFill>
                  <a:schemeClr val="dk1"/>
                </a:solidFill>
                <a:highlight>
                  <a:srgbClr val="FFCD00"/>
                </a:highlight>
                <a:latin typeface="Signika Light"/>
                <a:ea typeface="Signika Light"/>
                <a:cs typeface="Signika Light"/>
                <a:sym typeface="Signika Light"/>
              </a:rPr>
              <a:t>OR</a:t>
            </a:r>
            <a:endParaRPr sz="1400">
              <a:solidFill>
                <a:schemeClr val="dk1"/>
              </a:solidFill>
              <a:highlight>
                <a:srgbClr val="FFCD00"/>
              </a:highlight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 sz="1400">
                <a:solidFill>
                  <a:schemeClr val="dk1"/>
                </a:solidFill>
                <a:highlight>
                  <a:srgbClr val="FFCD00"/>
                </a:highlight>
                <a:latin typeface="Signika Light"/>
                <a:ea typeface="Signika Light"/>
                <a:cs typeface="Signika Light"/>
                <a:sym typeface="Signika Light"/>
              </a:rPr>
              <a:t>2. Click File &gt; Download &gt; Microsoft Powerpoint</a:t>
            </a:r>
            <a:endParaRPr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689a495264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689a495264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402b4796c5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1402b4796c5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689a495264_0_5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1689a495264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689a495264_0_6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1689a495264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689a495264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1689a495264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1689a495264_0_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Google Shape;49;g1689a49526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689a495264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1689a495264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689a495264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689a495264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6c4badbb46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16c4badbb46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402b4796c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1402b4796c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689a495264_0_2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689a495264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402b4796c5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1402b4796c5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689a495264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1689a495264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sson titl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330000" y="2098800"/>
            <a:ext cx="5144400" cy="1846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b="1"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2" type="sldNum"/>
          </p:nvPr>
        </p:nvSpPr>
        <p:spPr>
          <a:xfrm>
            <a:off x="8474400" y="4663225"/>
            <a:ext cx="546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 sz="1000"/>
          </a:p>
        </p:txBody>
      </p:sp>
      <p:sp>
        <p:nvSpPr>
          <p:cNvPr id="12" name="Google Shape;12;p2"/>
          <p:cNvSpPr txBox="1"/>
          <p:nvPr/>
        </p:nvSpPr>
        <p:spPr>
          <a:xfrm flipH="1">
            <a:off x="222075" y="4743300"/>
            <a:ext cx="1891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>
                <a:solidFill>
                  <a:srgbClr val="FF5C5C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ESL Brains</a:t>
            </a:r>
            <a:endParaRPr b="1">
              <a:solidFill>
                <a:srgbClr val="FF5C5C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  <p:sp>
        <p:nvSpPr>
          <p:cNvPr id="13" name="Google Shape;13;p2"/>
          <p:cNvSpPr/>
          <p:nvPr/>
        </p:nvSpPr>
        <p:spPr>
          <a:xfrm>
            <a:off x="0" y="0"/>
            <a:ext cx="65700" cy="5143500"/>
          </a:xfrm>
          <a:prstGeom prst="rect">
            <a:avLst/>
          </a:prstGeom>
          <a:solidFill>
            <a:srgbClr val="FF5C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9078300" y="0"/>
            <a:ext cx="65700" cy="5143500"/>
          </a:xfrm>
          <a:prstGeom prst="rect">
            <a:avLst/>
          </a:prstGeom>
          <a:solidFill>
            <a:srgbClr val="FF5C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2"/>
          <p:cNvSpPr/>
          <p:nvPr>
            <p:ph idx="2" type="pic"/>
          </p:nvPr>
        </p:nvSpPr>
        <p:spPr>
          <a:xfrm>
            <a:off x="446400" y="1764000"/>
            <a:ext cx="2520000" cy="2520000"/>
          </a:xfrm>
          <a:prstGeom prst="ellipse">
            <a:avLst/>
          </a:prstGeom>
          <a:noFill/>
          <a:ln cap="flat" cmpd="sng" w="9525">
            <a:solidFill>
              <a:srgbClr val="AAAAAA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ransition" type="secHead">
  <p:cSld name="SECTION_HEADER">
    <p:bg>
      <p:bgPr>
        <a:solidFill>
          <a:srgbClr val="FF5C5C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/>
        </p:nvSpPr>
        <p:spPr>
          <a:xfrm flipH="1">
            <a:off x="138200" y="4743300"/>
            <a:ext cx="2010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ESL Brains</a:t>
            </a:r>
            <a:endParaRPr b="1">
              <a:solidFill>
                <a:schemeClr val="lt1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  <p:sp>
        <p:nvSpPr>
          <p:cNvPr id="18" name="Google Shape;18;p3"/>
          <p:cNvSpPr/>
          <p:nvPr/>
        </p:nvSpPr>
        <p:spPr>
          <a:xfrm>
            <a:off x="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3"/>
          <p:cNvSpPr/>
          <p:nvPr/>
        </p:nvSpPr>
        <p:spPr>
          <a:xfrm>
            <a:off x="907830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3"/>
          <p:cNvSpPr txBox="1"/>
          <p:nvPr>
            <p:ph type="title"/>
          </p:nvPr>
        </p:nvSpPr>
        <p:spPr>
          <a:xfrm>
            <a:off x="136800" y="2937600"/>
            <a:ext cx="7210800" cy="73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Signika Light"/>
                <a:ea typeface="Signika Light"/>
                <a:cs typeface="Signika Light"/>
                <a:sym typeface="Signika 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Signika Light"/>
                <a:ea typeface="Signika Light"/>
                <a:cs typeface="Signika Light"/>
                <a:sym typeface="Signika 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Signika Light"/>
                <a:ea typeface="Signika Light"/>
                <a:cs typeface="Signika Light"/>
                <a:sym typeface="Signika 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Signika Light"/>
                <a:ea typeface="Signika Light"/>
                <a:cs typeface="Signika Light"/>
                <a:sym typeface="Signika 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Signika Light"/>
                <a:ea typeface="Signika Light"/>
                <a:cs typeface="Signika Light"/>
                <a:sym typeface="Signika 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Signika Light"/>
                <a:ea typeface="Signika Light"/>
                <a:cs typeface="Signika Light"/>
                <a:sym typeface="Signika 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Signika Light"/>
                <a:ea typeface="Signika Light"/>
                <a:cs typeface="Signika Light"/>
                <a:sym typeface="Signika 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Signika Light"/>
                <a:ea typeface="Signika Light"/>
                <a:cs typeface="Signika Light"/>
                <a:sym typeface="Signika Light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" type="subTitle"/>
          </p:nvPr>
        </p:nvSpPr>
        <p:spPr>
          <a:xfrm>
            <a:off x="136800" y="3639600"/>
            <a:ext cx="5393700" cy="64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o transition">
  <p:cSld name="SECTION_HEADER_1">
    <p:bg>
      <p:bgPr>
        <a:solidFill>
          <a:srgbClr val="FF5C5C"/>
        </a:solid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/>
          <p:nvPr/>
        </p:nvSpPr>
        <p:spPr>
          <a:xfrm flipH="1">
            <a:off x="138200" y="4743300"/>
            <a:ext cx="2010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ESL Brains</a:t>
            </a:r>
            <a:endParaRPr b="1">
              <a:solidFill>
                <a:schemeClr val="lt1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  <p:sp>
        <p:nvSpPr>
          <p:cNvPr id="24" name="Google Shape;24;p4"/>
          <p:cNvSpPr/>
          <p:nvPr/>
        </p:nvSpPr>
        <p:spPr>
          <a:xfrm>
            <a:off x="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4"/>
          <p:cNvSpPr/>
          <p:nvPr/>
        </p:nvSpPr>
        <p:spPr>
          <a:xfrm>
            <a:off x="907830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4"/>
          <p:cNvSpPr txBox="1"/>
          <p:nvPr>
            <p:ph type="title"/>
          </p:nvPr>
        </p:nvSpPr>
        <p:spPr>
          <a:xfrm>
            <a:off x="136800" y="2937600"/>
            <a:ext cx="7210800" cy="73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Signika Light"/>
                <a:ea typeface="Signika Light"/>
                <a:cs typeface="Signika Light"/>
                <a:sym typeface="Signika 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Signika Light"/>
                <a:ea typeface="Signika Light"/>
                <a:cs typeface="Signika Light"/>
                <a:sym typeface="Signika 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Signika Light"/>
                <a:ea typeface="Signika Light"/>
                <a:cs typeface="Signika Light"/>
                <a:sym typeface="Signika 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Signika Light"/>
                <a:ea typeface="Signika Light"/>
                <a:cs typeface="Signika Light"/>
                <a:sym typeface="Signika 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Signika Light"/>
                <a:ea typeface="Signika Light"/>
                <a:cs typeface="Signika Light"/>
                <a:sym typeface="Signika 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Signika Light"/>
                <a:ea typeface="Signika Light"/>
                <a:cs typeface="Signika Light"/>
                <a:sym typeface="Signika 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Signika Light"/>
                <a:ea typeface="Signika Light"/>
                <a:cs typeface="Signika Light"/>
                <a:sym typeface="Signika 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Signika Light"/>
                <a:ea typeface="Signika Light"/>
                <a:cs typeface="Signika Light"/>
                <a:sym typeface="Signika Light"/>
              </a:defRPr>
            </a:lvl9pPr>
          </a:lstStyle>
          <a:p/>
        </p:txBody>
      </p:sp>
      <p:pic>
        <p:nvPicPr>
          <p:cNvPr id="27" name="Google Shape;27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005825" y="136325"/>
            <a:ext cx="884150" cy="88415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4"/>
          <p:cNvSpPr txBox="1"/>
          <p:nvPr>
            <p:ph idx="1" type="subTitle"/>
          </p:nvPr>
        </p:nvSpPr>
        <p:spPr>
          <a:xfrm>
            <a:off x="136800" y="3819600"/>
            <a:ext cx="5162400" cy="55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2" type="subTitle"/>
          </p:nvPr>
        </p:nvSpPr>
        <p:spPr>
          <a:xfrm>
            <a:off x="136800" y="2109600"/>
            <a:ext cx="6445800" cy="55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-page Video">
  <p:cSld name="CUSTOM">
    <p:bg>
      <p:bgPr>
        <a:solidFill>
          <a:srgbClr val="000032"/>
        </a:soli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/>
        </p:nvSpPr>
        <p:spPr>
          <a:xfrm flipH="1">
            <a:off x="138150" y="4743300"/>
            <a:ext cx="243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ESL Brains</a:t>
            </a:r>
            <a:endParaRPr b="1">
              <a:solidFill>
                <a:schemeClr val="lt1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  <p:sp>
        <p:nvSpPr>
          <p:cNvPr id="32" name="Google Shape;32;p5"/>
          <p:cNvSpPr/>
          <p:nvPr/>
        </p:nvSpPr>
        <p:spPr>
          <a:xfrm>
            <a:off x="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5"/>
          <p:cNvSpPr/>
          <p:nvPr/>
        </p:nvSpPr>
        <p:spPr>
          <a:xfrm>
            <a:off x="907830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5"/>
          <p:cNvSpPr txBox="1"/>
          <p:nvPr>
            <p:ph type="title"/>
          </p:nvPr>
        </p:nvSpPr>
        <p:spPr>
          <a:xfrm>
            <a:off x="223200" y="205200"/>
            <a:ext cx="78513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ignika Light"/>
                <a:ea typeface="Signika Light"/>
                <a:cs typeface="Signika Light"/>
                <a:sym typeface="Signika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ignika Light"/>
                <a:ea typeface="Signika Light"/>
                <a:cs typeface="Signika Light"/>
                <a:sym typeface="Signika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ignika Light"/>
                <a:ea typeface="Signika Light"/>
                <a:cs typeface="Signika Light"/>
                <a:sym typeface="Signika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ignika Light"/>
                <a:ea typeface="Signika Light"/>
                <a:cs typeface="Signika Light"/>
                <a:sym typeface="Signika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ignika Light"/>
                <a:ea typeface="Signika Light"/>
                <a:cs typeface="Signika Light"/>
                <a:sym typeface="Signika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ignika Light"/>
                <a:ea typeface="Signika Light"/>
                <a:cs typeface="Signika Light"/>
                <a:sym typeface="Signika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ignika Light"/>
                <a:ea typeface="Signika Light"/>
                <a:cs typeface="Signika Light"/>
                <a:sym typeface="Signika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ignika Light"/>
                <a:ea typeface="Signika Light"/>
                <a:cs typeface="Signika Light"/>
                <a:sym typeface="Signika Light"/>
              </a:defRPr>
            </a:lvl9pPr>
          </a:lstStyle>
          <a:p/>
        </p:txBody>
      </p:sp>
      <p:sp>
        <p:nvSpPr>
          <p:cNvPr id="35" name="Google Shape;35;p5"/>
          <p:cNvSpPr/>
          <p:nvPr>
            <p:ph idx="2" type="pic"/>
          </p:nvPr>
        </p:nvSpPr>
        <p:spPr>
          <a:xfrm>
            <a:off x="1843200" y="748800"/>
            <a:ext cx="5457600" cy="40932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500725" y="4746600"/>
            <a:ext cx="5394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 sz="900">
                <a:solidFill>
                  <a:srgbClr val="FF5C5C"/>
                </a:solidFill>
              </a:defRPr>
            </a:lvl1pPr>
            <a:lvl2pPr lvl="1">
              <a:buNone/>
              <a:defRPr sz="900">
                <a:solidFill>
                  <a:srgbClr val="FF5C5C"/>
                </a:solidFill>
              </a:defRPr>
            </a:lvl2pPr>
            <a:lvl3pPr lvl="2">
              <a:buNone/>
              <a:defRPr sz="900">
                <a:solidFill>
                  <a:srgbClr val="FF5C5C"/>
                </a:solidFill>
              </a:defRPr>
            </a:lvl3pPr>
            <a:lvl4pPr lvl="3">
              <a:buNone/>
              <a:defRPr sz="900">
                <a:solidFill>
                  <a:srgbClr val="FF5C5C"/>
                </a:solidFill>
              </a:defRPr>
            </a:lvl4pPr>
            <a:lvl5pPr lvl="4">
              <a:buNone/>
              <a:defRPr sz="900">
                <a:solidFill>
                  <a:srgbClr val="FF5C5C"/>
                </a:solidFill>
              </a:defRPr>
            </a:lvl5pPr>
            <a:lvl6pPr lvl="5">
              <a:buNone/>
              <a:defRPr sz="900">
                <a:solidFill>
                  <a:srgbClr val="FF5C5C"/>
                </a:solidFill>
              </a:defRPr>
            </a:lvl6pPr>
            <a:lvl7pPr lvl="6">
              <a:buNone/>
              <a:defRPr sz="900">
                <a:solidFill>
                  <a:srgbClr val="FF5C5C"/>
                </a:solidFill>
              </a:defRPr>
            </a:lvl7pPr>
            <a:lvl8pPr lvl="7">
              <a:buNone/>
              <a:defRPr sz="900">
                <a:solidFill>
                  <a:srgbClr val="FF5C5C"/>
                </a:solidFill>
              </a:defRPr>
            </a:lvl8pPr>
            <a:lvl9pPr lvl="8">
              <a:buNone/>
              <a:defRPr sz="900">
                <a:solidFill>
                  <a:srgbClr val="FF5C5C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 sz="1000">
              <a:latin typeface="Signika"/>
              <a:ea typeface="Signika"/>
              <a:cs typeface="Signika"/>
              <a:sym typeface="Signika"/>
            </a:endParaRPr>
          </a:p>
        </p:txBody>
      </p:sp>
      <p:sp>
        <p:nvSpPr>
          <p:cNvPr id="38" name="Google Shape;38;p6"/>
          <p:cNvSpPr/>
          <p:nvPr/>
        </p:nvSpPr>
        <p:spPr>
          <a:xfrm>
            <a:off x="0" y="0"/>
            <a:ext cx="65700" cy="5143500"/>
          </a:xfrm>
          <a:prstGeom prst="rect">
            <a:avLst/>
          </a:prstGeom>
          <a:solidFill>
            <a:srgbClr val="FF5C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6"/>
          <p:cNvSpPr/>
          <p:nvPr/>
        </p:nvSpPr>
        <p:spPr>
          <a:xfrm>
            <a:off x="9078300" y="0"/>
            <a:ext cx="65700" cy="5143500"/>
          </a:xfrm>
          <a:prstGeom prst="rect">
            <a:avLst/>
          </a:prstGeom>
          <a:solidFill>
            <a:srgbClr val="FF5C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6"/>
          <p:cNvSpPr txBox="1"/>
          <p:nvPr/>
        </p:nvSpPr>
        <p:spPr>
          <a:xfrm flipH="1">
            <a:off x="221975" y="4743300"/>
            <a:ext cx="1026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>
                <a:solidFill>
                  <a:srgbClr val="FF5C5C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ESL Brains</a:t>
            </a:r>
            <a:endParaRPr b="1">
              <a:solidFill>
                <a:srgbClr val="FF5C5C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Signika"/>
              <a:buNone/>
              <a:defRPr sz="28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Signika Light"/>
              <a:buChar char="●"/>
              <a:defRPr sz="1600">
                <a:solidFill>
                  <a:schemeClr val="dk2"/>
                </a:solidFill>
                <a:latin typeface="Signika Light"/>
                <a:ea typeface="Signika Light"/>
                <a:cs typeface="Signika Light"/>
                <a:sym typeface="Signika Light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ignika Light"/>
              <a:buChar char="○"/>
              <a:defRPr>
                <a:solidFill>
                  <a:schemeClr val="dk2"/>
                </a:solidFill>
                <a:latin typeface="Signika Light"/>
                <a:ea typeface="Signika Light"/>
                <a:cs typeface="Signika Light"/>
                <a:sym typeface="Signika Light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ignika Light"/>
              <a:buChar char="■"/>
              <a:defRPr>
                <a:solidFill>
                  <a:schemeClr val="dk2"/>
                </a:solidFill>
                <a:latin typeface="Signika Light"/>
                <a:ea typeface="Signika Light"/>
                <a:cs typeface="Signika Light"/>
                <a:sym typeface="Signika Light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ignika Light"/>
              <a:buChar char="●"/>
              <a:defRPr>
                <a:solidFill>
                  <a:schemeClr val="dk2"/>
                </a:solidFill>
                <a:latin typeface="Signika Light"/>
                <a:ea typeface="Signika Light"/>
                <a:cs typeface="Signika Light"/>
                <a:sym typeface="Signika Light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ignika Light"/>
              <a:buChar char="○"/>
              <a:defRPr>
                <a:solidFill>
                  <a:schemeClr val="dk2"/>
                </a:solidFill>
                <a:latin typeface="Signika Light"/>
                <a:ea typeface="Signika Light"/>
                <a:cs typeface="Signika Light"/>
                <a:sym typeface="Signika Light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ignika Light"/>
              <a:buChar char="■"/>
              <a:defRPr>
                <a:solidFill>
                  <a:schemeClr val="dk2"/>
                </a:solidFill>
                <a:latin typeface="Signika Light"/>
                <a:ea typeface="Signika Light"/>
                <a:cs typeface="Signika Light"/>
                <a:sym typeface="Signika Light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ignika Light"/>
              <a:buChar char="●"/>
              <a:defRPr>
                <a:solidFill>
                  <a:schemeClr val="dk2"/>
                </a:solidFill>
                <a:latin typeface="Signika Light"/>
                <a:ea typeface="Signika Light"/>
                <a:cs typeface="Signika Light"/>
                <a:sym typeface="Signika Light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ignika Light"/>
              <a:buChar char="○"/>
              <a:defRPr>
                <a:solidFill>
                  <a:schemeClr val="dk2"/>
                </a:solidFill>
                <a:latin typeface="Signika Light"/>
                <a:ea typeface="Signika Light"/>
                <a:cs typeface="Signika Light"/>
                <a:sym typeface="Signika Light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ignika Light"/>
              <a:buChar char="■"/>
              <a:defRPr>
                <a:solidFill>
                  <a:schemeClr val="dk2"/>
                </a:solidFill>
                <a:latin typeface="Signika Light"/>
                <a:ea typeface="Signika Light"/>
                <a:cs typeface="Signika Light"/>
                <a:sym typeface="Signika Ligh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6050" y="4749900"/>
            <a:ext cx="531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900">
                <a:solidFill>
                  <a:schemeClr val="accent1"/>
                </a:solidFill>
                <a:latin typeface="Signika"/>
                <a:ea typeface="Signika"/>
                <a:cs typeface="Signika"/>
                <a:sym typeface="Signika"/>
              </a:defRPr>
            </a:lvl1pPr>
            <a:lvl2pPr lvl="1" algn="r">
              <a:buNone/>
              <a:defRPr sz="900">
                <a:solidFill>
                  <a:schemeClr val="accent1"/>
                </a:solidFill>
                <a:latin typeface="Signika"/>
                <a:ea typeface="Signika"/>
                <a:cs typeface="Signika"/>
                <a:sym typeface="Signika"/>
              </a:defRPr>
            </a:lvl2pPr>
            <a:lvl3pPr lvl="2" algn="r">
              <a:buNone/>
              <a:defRPr sz="900">
                <a:solidFill>
                  <a:schemeClr val="accent1"/>
                </a:solidFill>
                <a:latin typeface="Signika"/>
                <a:ea typeface="Signika"/>
                <a:cs typeface="Signika"/>
                <a:sym typeface="Signika"/>
              </a:defRPr>
            </a:lvl3pPr>
            <a:lvl4pPr lvl="3" algn="r">
              <a:buNone/>
              <a:defRPr sz="900">
                <a:solidFill>
                  <a:schemeClr val="accent1"/>
                </a:solidFill>
                <a:latin typeface="Signika"/>
                <a:ea typeface="Signika"/>
                <a:cs typeface="Signika"/>
                <a:sym typeface="Signika"/>
              </a:defRPr>
            </a:lvl4pPr>
            <a:lvl5pPr lvl="4" algn="r">
              <a:buNone/>
              <a:defRPr sz="900">
                <a:solidFill>
                  <a:schemeClr val="accent1"/>
                </a:solidFill>
                <a:latin typeface="Signika"/>
                <a:ea typeface="Signika"/>
                <a:cs typeface="Signika"/>
                <a:sym typeface="Signika"/>
              </a:defRPr>
            </a:lvl5pPr>
            <a:lvl6pPr lvl="5" algn="r">
              <a:buNone/>
              <a:defRPr sz="900">
                <a:solidFill>
                  <a:schemeClr val="accent1"/>
                </a:solidFill>
                <a:latin typeface="Signika"/>
                <a:ea typeface="Signika"/>
                <a:cs typeface="Signika"/>
                <a:sym typeface="Signika"/>
              </a:defRPr>
            </a:lvl6pPr>
            <a:lvl7pPr lvl="6" algn="r">
              <a:buNone/>
              <a:defRPr sz="900">
                <a:solidFill>
                  <a:schemeClr val="accent1"/>
                </a:solidFill>
                <a:latin typeface="Signika"/>
                <a:ea typeface="Signika"/>
                <a:cs typeface="Signika"/>
                <a:sym typeface="Signika"/>
              </a:defRPr>
            </a:lvl7pPr>
            <a:lvl8pPr lvl="7" algn="r">
              <a:buNone/>
              <a:defRPr sz="900">
                <a:solidFill>
                  <a:schemeClr val="accent1"/>
                </a:solidFill>
                <a:latin typeface="Signika"/>
                <a:ea typeface="Signika"/>
                <a:cs typeface="Signika"/>
                <a:sym typeface="Signika"/>
              </a:defRPr>
            </a:lvl8pPr>
            <a:lvl9pPr lvl="8" algn="r">
              <a:buNone/>
              <a:defRPr sz="900">
                <a:solidFill>
                  <a:schemeClr val="accent1"/>
                </a:solidFill>
                <a:latin typeface="Signika"/>
                <a:ea typeface="Signika"/>
                <a:cs typeface="Signika"/>
                <a:sym typeface="Signik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hyperlink" Target="https://eslbrains.com/crc044" TargetMode="External"/><Relationship Id="rId5" Type="http://schemas.openxmlformats.org/officeDocument/2006/relationships/hyperlink" Target="https://eslbrains.com/crc044" TargetMode="External"/><Relationship Id="rId6" Type="http://schemas.openxmlformats.org/officeDocument/2006/relationships/hyperlink" Target="https://eslbrains.com/crc044" TargetMode="External"/><Relationship Id="rId7" Type="http://schemas.openxmlformats.org/officeDocument/2006/relationships/hyperlink" Target="https://eslbrains.com/crc044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/>
          <p:nvPr/>
        </p:nvSpPr>
        <p:spPr>
          <a:xfrm>
            <a:off x="3329600" y="2653600"/>
            <a:ext cx="51429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3600">
                <a:solidFill>
                  <a:srgbClr val="FF5C5C"/>
                </a:solidFill>
                <a:latin typeface="Signika"/>
                <a:ea typeface="Signika"/>
                <a:cs typeface="Signika"/>
                <a:sym typeface="Signika"/>
              </a:rPr>
              <a:t>Can robots be chefs?</a:t>
            </a:r>
            <a:endParaRPr b="1" sz="3600">
              <a:solidFill>
                <a:srgbClr val="FF5C5C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pic>
        <p:nvPicPr>
          <p:cNvPr id="46" name="Google Shape;46;p7"/>
          <p:cNvPicPr preferRelativeResize="0"/>
          <p:nvPr/>
        </p:nvPicPr>
        <p:blipFill rotWithShape="1">
          <a:blip r:embed="rId3">
            <a:alphaModFix/>
          </a:blip>
          <a:srcRect b="0" l="21738" r="21738" t="0"/>
          <a:stretch/>
        </p:blipFill>
        <p:spPr>
          <a:xfrm>
            <a:off x="444698" y="1763950"/>
            <a:ext cx="2518200" cy="2518200"/>
          </a:xfrm>
          <a:prstGeom prst="ellipse">
            <a:avLst/>
          </a:prstGeom>
          <a:noFill/>
          <a:ln cap="flat" cmpd="sng" w="9525">
            <a:solidFill>
              <a:srgbClr val="AAAAAA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6"/>
          <p:cNvSpPr txBox="1"/>
          <p:nvPr/>
        </p:nvSpPr>
        <p:spPr>
          <a:xfrm>
            <a:off x="1215474" y="1062000"/>
            <a:ext cx="7116000" cy="34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AutoNum type="alphaUcPeriod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Even if some people lose jobs to robots, others will design, service and</a:t>
            </a: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 </a:t>
            </a:r>
            <a:r>
              <a:rPr b="1" lang="pl" sz="16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operate/</a:t>
            </a:r>
            <a:r>
              <a:rPr b="1" lang="pl" sz="16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function/perform</a:t>
            </a: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 the machines.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AutoNum type="alphaUcPeriod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Many people don’t like doing </a:t>
            </a:r>
            <a:r>
              <a:rPr b="1" lang="pl" sz="16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hopeless/repetitive/complex</a:t>
            </a: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 tasks, and robots can do the same thing over and over again, 24/7.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AutoNum type="alphaUcPeriod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Restaurants waste a lot of food. </a:t>
            </a:r>
            <a:r>
              <a:rPr b="1" lang="pl" sz="16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Automatic/Automation/Automatization</a:t>
            </a: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 could help reduce that.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AutoNum type="alphaUcPeriod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Food made by robots will always be good </a:t>
            </a:r>
            <a:r>
              <a:rPr b="1" lang="pl" sz="16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quality/quantity/variety</a:t>
            </a: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 because robots will always follow the recipe in exactly the same way each time.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600"/>
              <a:buFont typeface="Signika Light"/>
              <a:buAutoNum type="alphaUcPeriod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Some </a:t>
            </a:r>
            <a:r>
              <a:rPr b="1" lang="pl" sz="16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assignments/exercises/tasks</a:t>
            </a: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 in the kitchen can be dangerous for people. Using robots is safer.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</p:txBody>
      </p:sp>
      <p:sp>
        <p:nvSpPr>
          <p:cNvPr id="123" name="Google Shape;123;p16"/>
          <p:cNvSpPr/>
          <p:nvPr/>
        </p:nvSpPr>
        <p:spPr>
          <a:xfrm>
            <a:off x="1716350" y="1431125"/>
            <a:ext cx="753000" cy="254700"/>
          </a:xfrm>
          <a:prstGeom prst="rect">
            <a:avLst/>
          </a:prstGeom>
          <a:solidFill>
            <a:srgbClr val="60AE92">
              <a:alpha val="7976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CD56A"/>
              </a:highlight>
            </a:endParaRPr>
          </a:p>
        </p:txBody>
      </p:sp>
      <p:sp>
        <p:nvSpPr>
          <p:cNvPr id="124" name="Google Shape;124;p16"/>
          <p:cNvSpPr/>
          <p:nvPr/>
        </p:nvSpPr>
        <p:spPr>
          <a:xfrm>
            <a:off x="5426325" y="2513450"/>
            <a:ext cx="1146900" cy="254700"/>
          </a:xfrm>
          <a:prstGeom prst="rect">
            <a:avLst/>
          </a:prstGeom>
          <a:solidFill>
            <a:srgbClr val="60AE92">
              <a:alpha val="7976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CD56A"/>
              </a:highlight>
            </a:endParaRPr>
          </a:p>
        </p:txBody>
      </p:sp>
      <p:sp>
        <p:nvSpPr>
          <p:cNvPr id="125" name="Google Shape;125;p16"/>
          <p:cNvSpPr/>
          <p:nvPr/>
        </p:nvSpPr>
        <p:spPr>
          <a:xfrm>
            <a:off x="5057050" y="1846350"/>
            <a:ext cx="952800" cy="254700"/>
          </a:xfrm>
          <a:prstGeom prst="rect">
            <a:avLst/>
          </a:prstGeom>
          <a:solidFill>
            <a:srgbClr val="60AE92">
              <a:alpha val="7976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CD56A"/>
              </a:highlight>
            </a:endParaRPr>
          </a:p>
        </p:txBody>
      </p:sp>
      <p:sp>
        <p:nvSpPr>
          <p:cNvPr id="126" name="Google Shape;126;p16"/>
          <p:cNvSpPr/>
          <p:nvPr/>
        </p:nvSpPr>
        <p:spPr>
          <a:xfrm>
            <a:off x="4327275" y="3908625"/>
            <a:ext cx="570000" cy="254700"/>
          </a:xfrm>
          <a:prstGeom prst="rect">
            <a:avLst/>
          </a:prstGeom>
          <a:solidFill>
            <a:srgbClr val="60AE92">
              <a:alpha val="7976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CD56A"/>
              </a:highlight>
            </a:endParaRPr>
          </a:p>
        </p:txBody>
      </p:sp>
      <p:sp>
        <p:nvSpPr>
          <p:cNvPr id="127" name="Google Shape;127;p16"/>
          <p:cNvSpPr/>
          <p:nvPr/>
        </p:nvSpPr>
        <p:spPr>
          <a:xfrm>
            <a:off x="5240475" y="3208500"/>
            <a:ext cx="684000" cy="254700"/>
          </a:xfrm>
          <a:prstGeom prst="rect">
            <a:avLst/>
          </a:prstGeom>
          <a:solidFill>
            <a:srgbClr val="60AE92">
              <a:alpha val="7976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CD56A"/>
              </a:highlight>
            </a:endParaRPr>
          </a:p>
        </p:txBody>
      </p:sp>
      <p:sp>
        <p:nvSpPr>
          <p:cNvPr id="128" name="Google Shape;128;p16"/>
          <p:cNvSpPr txBox="1"/>
          <p:nvPr>
            <p:ph idx="12" type="sldNum"/>
          </p:nvPr>
        </p:nvSpPr>
        <p:spPr>
          <a:xfrm>
            <a:off x="8500725" y="4746600"/>
            <a:ext cx="5394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  <p:sp>
        <p:nvSpPr>
          <p:cNvPr id="129" name="Google Shape;129;p16"/>
          <p:cNvSpPr txBox="1"/>
          <p:nvPr/>
        </p:nvSpPr>
        <p:spPr>
          <a:xfrm>
            <a:off x="222175" y="277200"/>
            <a:ext cx="8250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800">
                <a:solidFill>
                  <a:srgbClr val="000032"/>
                </a:solidFill>
                <a:latin typeface="Signika"/>
                <a:ea typeface="Signika"/>
                <a:cs typeface="Signika"/>
                <a:sym typeface="Signika"/>
              </a:rPr>
              <a:t>Let’s check the answers.</a:t>
            </a:r>
            <a:endParaRPr b="1" sz="1800">
              <a:solidFill>
                <a:srgbClr val="000032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cxnSp>
        <p:nvCxnSpPr>
          <p:cNvPr id="130" name="Google Shape;130;p16"/>
          <p:cNvCxnSpPr/>
          <p:nvPr/>
        </p:nvCxnSpPr>
        <p:spPr>
          <a:xfrm>
            <a:off x="2545050" y="1558475"/>
            <a:ext cx="1553700" cy="900"/>
          </a:xfrm>
          <a:prstGeom prst="straightConnector1">
            <a:avLst/>
          </a:prstGeom>
          <a:noFill/>
          <a:ln cap="flat" cmpd="sng" w="28575">
            <a:solidFill>
              <a:srgbClr val="FF5C5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1" name="Google Shape;131;p16"/>
          <p:cNvCxnSpPr/>
          <p:nvPr/>
        </p:nvCxnSpPr>
        <p:spPr>
          <a:xfrm>
            <a:off x="4276150" y="1973700"/>
            <a:ext cx="742200" cy="3300"/>
          </a:xfrm>
          <a:prstGeom prst="straightConnector1">
            <a:avLst/>
          </a:prstGeom>
          <a:noFill/>
          <a:ln cap="flat" cmpd="sng" w="28575">
            <a:solidFill>
              <a:srgbClr val="FF5C5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2" name="Google Shape;132;p16"/>
          <p:cNvCxnSpPr/>
          <p:nvPr/>
        </p:nvCxnSpPr>
        <p:spPr>
          <a:xfrm flipH="1" rot="10800000">
            <a:off x="6009850" y="1966800"/>
            <a:ext cx="753000" cy="6900"/>
          </a:xfrm>
          <a:prstGeom prst="straightConnector1">
            <a:avLst/>
          </a:prstGeom>
          <a:noFill/>
          <a:ln cap="flat" cmpd="sng" w="28575">
            <a:solidFill>
              <a:srgbClr val="FF5C5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3" name="Google Shape;133;p16"/>
          <p:cNvCxnSpPr/>
          <p:nvPr/>
        </p:nvCxnSpPr>
        <p:spPr>
          <a:xfrm flipH="1" rot="10800000">
            <a:off x="4495125" y="2640825"/>
            <a:ext cx="931200" cy="7200"/>
          </a:xfrm>
          <a:prstGeom prst="straightConnector1">
            <a:avLst/>
          </a:prstGeom>
          <a:noFill/>
          <a:ln cap="flat" cmpd="sng" w="28575">
            <a:solidFill>
              <a:srgbClr val="FF5C5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4" name="Google Shape;134;p16"/>
          <p:cNvCxnSpPr/>
          <p:nvPr/>
        </p:nvCxnSpPr>
        <p:spPr>
          <a:xfrm>
            <a:off x="6621400" y="2643850"/>
            <a:ext cx="1353900" cy="5100"/>
          </a:xfrm>
          <a:prstGeom prst="straightConnector1">
            <a:avLst/>
          </a:prstGeom>
          <a:noFill/>
          <a:ln cap="flat" cmpd="sng" w="28575">
            <a:solidFill>
              <a:srgbClr val="FF5C5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5" name="Google Shape;135;p16"/>
          <p:cNvCxnSpPr/>
          <p:nvPr/>
        </p:nvCxnSpPr>
        <p:spPr>
          <a:xfrm>
            <a:off x="5988250" y="3346900"/>
            <a:ext cx="1436400" cy="7500"/>
          </a:xfrm>
          <a:prstGeom prst="straightConnector1">
            <a:avLst/>
          </a:prstGeom>
          <a:noFill/>
          <a:ln cap="flat" cmpd="sng" w="28575">
            <a:solidFill>
              <a:srgbClr val="FF5C5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6" name="Google Shape;136;p16"/>
          <p:cNvCxnSpPr/>
          <p:nvPr/>
        </p:nvCxnSpPr>
        <p:spPr>
          <a:xfrm flipH="1" rot="10800000">
            <a:off x="2286075" y="4028175"/>
            <a:ext cx="2004600" cy="3900"/>
          </a:xfrm>
          <a:prstGeom prst="straightConnector1">
            <a:avLst/>
          </a:prstGeom>
          <a:noFill/>
          <a:ln cap="flat" cmpd="sng" w="28575">
            <a:solidFill>
              <a:srgbClr val="FF5C5C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7"/>
          <p:cNvSpPr txBox="1"/>
          <p:nvPr/>
        </p:nvSpPr>
        <p:spPr>
          <a:xfrm flipH="1">
            <a:off x="138000" y="4743300"/>
            <a:ext cx="169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ESL Brains</a:t>
            </a:r>
            <a:endParaRPr b="1">
              <a:solidFill>
                <a:schemeClr val="lt1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  <p:sp>
        <p:nvSpPr>
          <p:cNvPr id="142" name="Google Shape;142;p17"/>
          <p:cNvSpPr/>
          <p:nvPr/>
        </p:nvSpPr>
        <p:spPr>
          <a:xfrm>
            <a:off x="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7"/>
          <p:cNvSpPr/>
          <p:nvPr/>
        </p:nvSpPr>
        <p:spPr>
          <a:xfrm>
            <a:off x="907830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17"/>
          <p:cNvSpPr txBox="1"/>
          <p:nvPr/>
        </p:nvSpPr>
        <p:spPr>
          <a:xfrm>
            <a:off x="138050" y="2939250"/>
            <a:ext cx="8334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3600">
                <a:solidFill>
                  <a:schemeClr val="lt1"/>
                </a:solidFill>
                <a:latin typeface="Signika"/>
                <a:ea typeface="Signika"/>
                <a:cs typeface="Signika"/>
                <a:sym typeface="Signika"/>
              </a:rPr>
              <a:t>Let’s talk!</a:t>
            </a:r>
            <a:endParaRPr b="1" sz="3600">
              <a:solidFill>
                <a:schemeClr val="lt1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pic>
        <p:nvPicPr>
          <p:cNvPr id="145" name="Google Shape;14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62750" y="135850"/>
            <a:ext cx="781200" cy="78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Google Shape;15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21600" y="72000"/>
            <a:ext cx="899550" cy="89955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18"/>
          <p:cNvSpPr txBox="1"/>
          <p:nvPr>
            <p:ph idx="12" type="sldNum"/>
          </p:nvPr>
        </p:nvSpPr>
        <p:spPr>
          <a:xfrm>
            <a:off x="8500725" y="4746600"/>
            <a:ext cx="5394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  <p:sp>
        <p:nvSpPr>
          <p:cNvPr id="152" name="Google Shape;152;p18"/>
          <p:cNvSpPr txBox="1"/>
          <p:nvPr/>
        </p:nvSpPr>
        <p:spPr>
          <a:xfrm>
            <a:off x="222175" y="277200"/>
            <a:ext cx="7581300" cy="6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800">
                <a:solidFill>
                  <a:srgbClr val="000032"/>
                </a:solidFill>
                <a:latin typeface="Signika"/>
                <a:ea typeface="Signika"/>
                <a:cs typeface="Signika"/>
                <a:sym typeface="Signika"/>
              </a:rPr>
              <a:t>Read the arguments again and say which ones you agree with. If you don’t agree, change them. </a:t>
            </a:r>
            <a:endParaRPr b="1" sz="1800">
              <a:solidFill>
                <a:srgbClr val="000032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sp>
        <p:nvSpPr>
          <p:cNvPr id="153" name="Google Shape;153;p18"/>
          <p:cNvSpPr txBox="1"/>
          <p:nvPr/>
        </p:nvSpPr>
        <p:spPr>
          <a:xfrm>
            <a:off x="1216800" y="1231225"/>
            <a:ext cx="6904800" cy="320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Char char="●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Even if some people lose jobs to robots, others will design, service and operate the machines.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Char char="●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Many people don’t like doing repetitive tasks, and robots can do the same thing over and over again, 24/7.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Char char="●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Restaurants waste a lot of food. Automation could help reduce that.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Char char="●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Food made by robots will always be good quality because robots will always follow the recipe in exactly the same way each time.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600"/>
              <a:buFont typeface="Signika Light"/>
              <a:buChar char="●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Some tasks in the kitchen can be dangerous for people. Using robots is safer.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9"/>
          <p:cNvSpPr txBox="1"/>
          <p:nvPr>
            <p:ph idx="12" type="sldNum"/>
          </p:nvPr>
        </p:nvSpPr>
        <p:spPr>
          <a:xfrm>
            <a:off x="8500725" y="4746600"/>
            <a:ext cx="5394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  <p:sp>
        <p:nvSpPr>
          <p:cNvPr id="159" name="Google Shape;159;p19"/>
          <p:cNvSpPr txBox="1"/>
          <p:nvPr/>
        </p:nvSpPr>
        <p:spPr>
          <a:xfrm>
            <a:off x="222175" y="277200"/>
            <a:ext cx="7757400" cy="9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800">
                <a:solidFill>
                  <a:srgbClr val="000032"/>
                </a:solidFill>
                <a:latin typeface="Signika"/>
                <a:ea typeface="Signika"/>
                <a:cs typeface="Signika"/>
                <a:sym typeface="Signika"/>
              </a:rPr>
              <a:t>Look at some automation ideas and decide which ones you would invest in and why.  </a:t>
            </a:r>
            <a:endParaRPr b="1" sz="1800">
              <a:solidFill>
                <a:srgbClr val="000032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sp>
        <p:nvSpPr>
          <p:cNvPr id="160" name="Google Shape;160;p19"/>
          <p:cNvSpPr txBox="1"/>
          <p:nvPr/>
        </p:nvSpPr>
        <p:spPr>
          <a:xfrm>
            <a:off x="1216800" y="1516925"/>
            <a:ext cx="4539600" cy="236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Char char="●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a fridge that orders food when empty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Char char="●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a 3D food printer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Char char="●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a robot waiter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Char char="●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a vending machine that makes salads using th</a:t>
            </a: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e </a:t>
            </a: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ingredients chosen by customers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600"/>
              <a:buFont typeface="Signika Light"/>
              <a:buChar char="●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a pizza vending machine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</p:txBody>
      </p:sp>
      <p:pic>
        <p:nvPicPr>
          <p:cNvPr id="161" name="Google Shape;16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21600" y="72000"/>
            <a:ext cx="835200" cy="8351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5C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20"/>
          <p:cNvSpPr txBox="1"/>
          <p:nvPr/>
        </p:nvSpPr>
        <p:spPr>
          <a:xfrm flipH="1">
            <a:off x="138150" y="4743300"/>
            <a:ext cx="243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ESL Brains</a:t>
            </a:r>
            <a:endParaRPr b="1">
              <a:solidFill>
                <a:schemeClr val="lt1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  <p:sp>
        <p:nvSpPr>
          <p:cNvPr id="168" name="Google Shape;168;p20"/>
          <p:cNvSpPr txBox="1"/>
          <p:nvPr/>
        </p:nvSpPr>
        <p:spPr>
          <a:xfrm>
            <a:off x="138050" y="3489825"/>
            <a:ext cx="8334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3600">
                <a:solidFill>
                  <a:schemeClr val="lt1"/>
                </a:solidFill>
                <a:latin typeface="Signika"/>
                <a:ea typeface="Signika"/>
                <a:cs typeface="Signika"/>
                <a:sym typeface="Signika"/>
              </a:rPr>
              <a:t>THANKS!</a:t>
            </a:r>
            <a:endParaRPr b="1" sz="3600">
              <a:solidFill>
                <a:schemeClr val="lt1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sp>
        <p:nvSpPr>
          <p:cNvPr id="169" name="Google Shape;169;p20"/>
          <p:cNvSpPr/>
          <p:nvPr/>
        </p:nvSpPr>
        <p:spPr>
          <a:xfrm>
            <a:off x="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20"/>
          <p:cNvSpPr/>
          <p:nvPr/>
        </p:nvSpPr>
        <p:spPr>
          <a:xfrm>
            <a:off x="907830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2" type="sldNum"/>
          </p:nvPr>
        </p:nvSpPr>
        <p:spPr>
          <a:xfrm>
            <a:off x="8500725" y="4746600"/>
            <a:ext cx="5394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  <p:pic>
        <p:nvPicPr>
          <p:cNvPr id="52" name="Google Shape;52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0267" y="2128260"/>
            <a:ext cx="886968" cy="886968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8">
            <a:hlinkClick r:id="rId4"/>
          </p:cNvPr>
          <p:cNvSpPr/>
          <p:nvPr/>
        </p:nvSpPr>
        <p:spPr>
          <a:xfrm>
            <a:off x="3314734" y="2215500"/>
            <a:ext cx="3549000" cy="712500"/>
          </a:xfrm>
          <a:prstGeom prst="roundRect">
            <a:avLst>
              <a:gd fmla="val 16667" name="adj"/>
            </a:avLst>
          </a:prstGeom>
          <a:solidFill>
            <a:srgbClr val="FF5C5C"/>
          </a:solidFill>
          <a:ln cap="flat" cmpd="sng" w="9525">
            <a:solidFill>
              <a:srgbClr val="FF5C5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 sz="1800" u="sng">
                <a:solidFill>
                  <a:schemeClr val="lt1"/>
                </a:solidFill>
                <a:latin typeface="Signika SemiBold"/>
                <a:ea typeface="Signika SemiBold"/>
                <a:cs typeface="Signika SemiBold"/>
                <a:sym typeface="Signika SemiBold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Critical Reading Club </a:t>
            </a:r>
            <a:br>
              <a:rPr lang="pl" sz="1800" u="sng">
                <a:solidFill>
                  <a:schemeClr val="lt1"/>
                </a:solidFill>
                <a:latin typeface="Signika SemiBold"/>
                <a:ea typeface="Signika SemiBold"/>
                <a:cs typeface="Signika SemiBold"/>
                <a:sym typeface="Signika SemiBold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</a:br>
            <a:r>
              <a:rPr lang="pl" sz="1800" u="sng">
                <a:solidFill>
                  <a:schemeClr val="lt1"/>
                </a:solidFill>
                <a:latin typeface="Signika SemiBold"/>
                <a:ea typeface="Signika SemiBold"/>
                <a:cs typeface="Signika SemiBold"/>
                <a:sym typeface="Signika SemiBold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article link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/>
          <p:nvPr/>
        </p:nvSpPr>
        <p:spPr>
          <a:xfrm flipH="1">
            <a:off x="138000" y="4743300"/>
            <a:ext cx="169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ESL Brains</a:t>
            </a:r>
            <a:endParaRPr b="1">
              <a:solidFill>
                <a:schemeClr val="lt1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  <p:sp>
        <p:nvSpPr>
          <p:cNvPr id="59" name="Google Shape;59;p9"/>
          <p:cNvSpPr/>
          <p:nvPr/>
        </p:nvSpPr>
        <p:spPr>
          <a:xfrm>
            <a:off x="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9"/>
          <p:cNvSpPr/>
          <p:nvPr/>
        </p:nvSpPr>
        <p:spPr>
          <a:xfrm>
            <a:off x="907830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9"/>
          <p:cNvSpPr txBox="1"/>
          <p:nvPr/>
        </p:nvSpPr>
        <p:spPr>
          <a:xfrm>
            <a:off x="138050" y="2939250"/>
            <a:ext cx="8334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3600">
                <a:solidFill>
                  <a:schemeClr val="lt1"/>
                </a:solidFill>
                <a:latin typeface="Signika"/>
                <a:ea typeface="Signika"/>
                <a:cs typeface="Signika"/>
                <a:sym typeface="Signika"/>
              </a:rPr>
              <a:t>Let’s get started</a:t>
            </a:r>
            <a:endParaRPr b="1" sz="3600">
              <a:solidFill>
                <a:schemeClr val="lt1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sp>
        <p:nvSpPr>
          <p:cNvPr id="62" name="Google Shape;62;p9"/>
          <p:cNvSpPr txBox="1"/>
          <p:nvPr/>
        </p:nvSpPr>
        <p:spPr>
          <a:xfrm>
            <a:off x="138050" y="3639450"/>
            <a:ext cx="8334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400">
                <a:solidFill>
                  <a:schemeClr val="lt1"/>
                </a:solidFill>
                <a:latin typeface="Signika Light"/>
                <a:ea typeface="Signika Light"/>
                <a:cs typeface="Signika Light"/>
                <a:sym typeface="Signika Light"/>
              </a:rPr>
              <a:t>with a warm-up </a:t>
            </a:r>
            <a:endParaRPr sz="2400">
              <a:solidFill>
                <a:schemeClr val="lt1"/>
              </a:solidFill>
              <a:latin typeface="Signika Light"/>
              <a:ea typeface="Signika Light"/>
              <a:cs typeface="Signika Light"/>
              <a:sym typeface="Signika Light"/>
            </a:endParaRPr>
          </a:p>
        </p:txBody>
      </p:sp>
      <p:pic>
        <p:nvPicPr>
          <p:cNvPr id="63" name="Google Shape;63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6400" y="136800"/>
            <a:ext cx="781200" cy="78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/>
          <p:nvPr>
            <p:ph idx="12" type="sldNum"/>
          </p:nvPr>
        </p:nvSpPr>
        <p:spPr>
          <a:xfrm>
            <a:off x="8500725" y="4746600"/>
            <a:ext cx="5394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  <p:sp>
        <p:nvSpPr>
          <p:cNvPr id="69" name="Google Shape;69;p10"/>
          <p:cNvSpPr txBox="1"/>
          <p:nvPr/>
        </p:nvSpPr>
        <p:spPr>
          <a:xfrm>
            <a:off x="222175" y="277200"/>
            <a:ext cx="8250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800">
                <a:solidFill>
                  <a:srgbClr val="000032"/>
                </a:solidFill>
                <a:latin typeface="Signika"/>
                <a:ea typeface="Signika"/>
                <a:cs typeface="Signika"/>
                <a:sym typeface="Signika"/>
              </a:rPr>
              <a:t>Think of three things that fall into each of the categories. </a:t>
            </a:r>
            <a:endParaRPr b="1" sz="1800">
              <a:solidFill>
                <a:srgbClr val="000032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sp>
        <p:nvSpPr>
          <p:cNvPr id="70" name="Google Shape;70;p10"/>
          <p:cNvSpPr txBox="1"/>
          <p:nvPr/>
        </p:nvSpPr>
        <p:spPr>
          <a:xfrm>
            <a:off x="1265750" y="1219700"/>
            <a:ext cx="4758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1600"/>
              <a:buFont typeface="Signika Light"/>
              <a:buAutoNum type="alphaUcPeriod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snacks often available in vending machines</a:t>
            </a:r>
            <a:endParaRPr>
              <a:latin typeface="Signika Light"/>
              <a:ea typeface="Signika Light"/>
              <a:cs typeface="Signika Light"/>
              <a:sym typeface="Signika Light"/>
            </a:endParaRPr>
          </a:p>
        </p:txBody>
      </p:sp>
      <p:sp>
        <p:nvSpPr>
          <p:cNvPr id="71" name="Google Shape;71;p10"/>
          <p:cNvSpPr txBox="1"/>
          <p:nvPr/>
        </p:nvSpPr>
        <p:spPr>
          <a:xfrm>
            <a:off x="1265750" y="1806575"/>
            <a:ext cx="49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400"/>
              <a:buFont typeface="Signika Light"/>
              <a:buAutoNum type="alphaUcPeriod" startAt="2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popular pizza toppings</a:t>
            </a:r>
            <a:endParaRPr>
              <a:latin typeface="Signika Light"/>
              <a:ea typeface="Signika Light"/>
              <a:cs typeface="Signika Light"/>
              <a:sym typeface="Signika Light"/>
            </a:endParaRPr>
          </a:p>
        </p:txBody>
      </p:sp>
      <p:sp>
        <p:nvSpPr>
          <p:cNvPr id="72" name="Google Shape;72;p10"/>
          <p:cNvSpPr txBox="1"/>
          <p:nvPr/>
        </p:nvSpPr>
        <p:spPr>
          <a:xfrm>
            <a:off x="1265750" y="2374938"/>
            <a:ext cx="2065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400"/>
              <a:buFont typeface="Signika Light"/>
              <a:buAutoNum type="alphaUcPeriod" startAt="3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food professions</a:t>
            </a:r>
            <a:endParaRPr>
              <a:latin typeface="Signika Light"/>
              <a:ea typeface="Signika Light"/>
              <a:cs typeface="Signika Light"/>
              <a:sym typeface="Signika Ligh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8500725" y="4746600"/>
            <a:ext cx="5394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  <p:sp>
        <p:nvSpPr>
          <p:cNvPr id="78" name="Google Shape;78;p11"/>
          <p:cNvSpPr txBox="1"/>
          <p:nvPr/>
        </p:nvSpPr>
        <p:spPr>
          <a:xfrm>
            <a:off x="222175" y="277200"/>
            <a:ext cx="8250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800">
                <a:solidFill>
                  <a:srgbClr val="000032"/>
                </a:solidFill>
                <a:latin typeface="Signika"/>
                <a:ea typeface="Signika"/>
                <a:cs typeface="Signika"/>
                <a:sym typeface="Signika"/>
              </a:rPr>
              <a:t>Let’s see some possible answers.</a:t>
            </a:r>
            <a:endParaRPr b="1" sz="1800">
              <a:solidFill>
                <a:srgbClr val="000032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sp>
        <p:nvSpPr>
          <p:cNvPr id="79" name="Google Shape;79;p11"/>
          <p:cNvSpPr txBox="1"/>
          <p:nvPr/>
        </p:nvSpPr>
        <p:spPr>
          <a:xfrm>
            <a:off x="1265750" y="1219700"/>
            <a:ext cx="4758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1600"/>
              <a:buFont typeface="Signika Light"/>
              <a:buAutoNum type="alphaUcPeriod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snacks often available in vending machines</a:t>
            </a:r>
            <a:endParaRPr>
              <a:latin typeface="Signika Light"/>
              <a:ea typeface="Signika Light"/>
              <a:cs typeface="Signika Light"/>
              <a:sym typeface="Signika Light"/>
            </a:endParaRPr>
          </a:p>
        </p:txBody>
      </p:sp>
      <p:sp>
        <p:nvSpPr>
          <p:cNvPr id="80" name="Google Shape;80;p11"/>
          <p:cNvSpPr txBox="1"/>
          <p:nvPr/>
        </p:nvSpPr>
        <p:spPr>
          <a:xfrm>
            <a:off x="1265750" y="1806575"/>
            <a:ext cx="49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400"/>
              <a:buFont typeface="Signika Light"/>
              <a:buAutoNum type="alphaUcPeriod" startAt="2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popular pizza toppings</a:t>
            </a:r>
            <a:endParaRPr>
              <a:latin typeface="Signika Light"/>
              <a:ea typeface="Signika Light"/>
              <a:cs typeface="Signika Light"/>
              <a:sym typeface="Signika Light"/>
            </a:endParaRPr>
          </a:p>
        </p:txBody>
      </p:sp>
      <p:sp>
        <p:nvSpPr>
          <p:cNvPr id="81" name="Google Shape;81;p11"/>
          <p:cNvSpPr txBox="1"/>
          <p:nvPr/>
        </p:nvSpPr>
        <p:spPr>
          <a:xfrm>
            <a:off x="1265750" y="2374938"/>
            <a:ext cx="2065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400"/>
              <a:buFont typeface="Signika Light"/>
              <a:buAutoNum type="alphaUcPeriod" startAt="3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food professions</a:t>
            </a:r>
            <a:endParaRPr>
              <a:latin typeface="Signika Light"/>
              <a:ea typeface="Signika Light"/>
              <a:cs typeface="Signika Light"/>
              <a:sym typeface="Signika Light"/>
            </a:endParaRPr>
          </a:p>
        </p:txBody>
      </p:sp>
      <p:sp>
        <p:nvSpPr>
          <p:cNvPr id="82" name="Google Shape;82;p11"/>
          <p:cNvSpPr txBox="1"/>
          <p:nvPr/>
        </p:nvSpPr>
        <p:spPr>
          <a:xfrm>
            <a:off x="5825725" y="1219700"/>
            <a:ext cx="2285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pl" sz="1600">
                <a:solidFill>
                  <a:schemeClr val="dk1"/>
                </a:solidFill>
                <a:highlight>
                  <a:schemeClr val="accent6"/>
                </a:highlight>
                <a:latin typeface="Signika Light"/>
                <a:ea typeface="Signika Light"/>
                <a:cs typeface="Signika Light"/>
                <a:sym typeface="Signika Light"/>
              </a:rPr>
              <a:t>crisps, energy bars, nuts</a:t>
            </a:r>
            <a:endParaRPr>
              <a:latin typeface="Signika Light"/>
              <a:ea typeface="Signika Light"/>
              <a:cs typeface="Signika Light"/>
              <a:sym typeface="Signika Light"/>
            </a:endParaRPr>
          </a:p>
        </p:txBody>
      </p:sp>
      <p:sp>
        <p:nvSpPr>
          <p:cNvPr id="83" name="Google Shape;83;p11"/>
          <p:cNvSpPr txBox="1"/>
          <p:nvPr/>
        </p:nvSpPr>
        <p:spPr>
          <a:xfrm>
            <a:off x="5825725" y="1806563"/>
            <a:ext cx="2865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pl" sz="1600">
                <a:solidFill>
                  <a:schemeClr val="dk1"/>
                </a:solidFill>
                <a:highlight>
                  <a:schemeClr val="accent6"/>
                </a:highlight>
                <a:latin typeface="Signika Light"/>
                <a:ea typeface="Signika Light"/>
                <a:cs typeface="Signika Light"/>
                <a:sym typeface="Signika Light"/>
              </a:rPr>
              <a:t>mushrooms, pepperoni, onions</a:t>
            </a:r>
            <a:endParaRPr>
              <a:latin typeface="Signika Light"/>
              <a:ea typeface="Signika Light"/>
              <a:cs typeface="Signika Light"/>
              <a:sym typeface="Signika Light"/>
            </a:endParaRPr>
          </a:p>
        </p:txBody>
      </p:sp>
      <p:sp>
        <p:nvSpPr>
          <p:cNvPr id="84" name="Google Shape;84;p11"/>
          <p:cNvSpPr txBox="1"/>
          <p:nvPr/>
        </p:nvSpPr>
        <p:spPr>
          <a:xfrm>
            <a:off x="5825725" y="2356200"/>
            <a:ext cx="2065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pl" sz="1600">
                <a:solidFill>
                  <a:schemeClr val="dk1"/>
                </a:solidFill>
                <a:highlight>
                  <a:schemeClr val="accent6"/>
                </a:highlight>
                <a:latin typeface="Signika Light"/>
                <a:ea typeface="Signika Light"/>
                <a:cs typeface="Signika Light"/>
                <a:sym typeface="Signika Light"/>
              </a:rPr>
              <a:t>chef, baker, butcher</a:t>
            </a:r>
            <a:endParaRPr>
              <a:latin typeface="Signika Light"/>
              <a:ea typeface="Signika Light"/>
              <a:cs typeface="Signika Light"/>
              <a:sym typeface="Signika Ligh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2"/>
          <p:cNvSpPr txBox="1"/>
          <p:nvPr/>
        </p:nvSpPr>
        <p:spPr>
          <a:xfrm flipH="1">
            <a:off x="138000" y="4743300"/>
            <a:ext cx="169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ESL Brains</a:t>
            </a:r>
            <a:endParaRPr b="1">
              <a:solidFill>
                <a:schemeClr val="lt1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  <p:sp>
        <p:nvSpPr>
          <p:cNvPr id="90" name="Google Shape;90;p12"/>
          <p:cNvSpPr/>
          <p:nvPr/>
        </p:nvSpPr>
        <p:spPr>
          <a:xfrm>
            <a:off x="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2"/>
          <p:cNvSpPr/>
          <p:nvPr/>
        </p:nvSpPr>
        <p:spPr>
          <a:xfrm>
            <a:off x="907830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2"/>
          <p:cNvSpPr txBox="1"/>
          <p:nvPr/>
        </p:nvSpPr>
        <p:spPr>
          <a:xfrm>
            <a:off x="138050" y="2939250"/>
            <a:ext cx="8334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3600">
                <a:solidFill>
                  <a:schemeClr val="lt1"/>
                </a:solidFill>
                <a:latin typeface="Signika"/>
                <a:ea typeface="Signika"/>
                <a:cs typeface="Signika"/>
                <a:sym typeface="Signika"/>
              </a:rPr>
              <a:t>Let’s discuss!</a:t>
            </a:r>
            <a:endParaRPr b="1" sz="3600">
              <a:solidFill>
                <a:schemeClr val="lt1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pic>
        <p:nvPicPr>
          <p:cNvPr id="93" name="Google Shape;93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62750" y="135850"/>
            <a:ext cx="781200" cy="78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21600" y="72000"/>
            <a:ext cx="899550" cy="89955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3"/>
          <p:cNvSpPr txBox="1"/>
          <p:nvPr>
            <p:ph idx="12" type="sldNum"/>
          </p:nvPr>
        </p:nvSpPr>
        <p:spPr>
          <a:xfrm>
            <a:off x="8500725" y="4746600"/>
            <a:ext cx="5394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  <p:sp>
        <p:nvSpPr>
          <p:cNvPr id="100" name="Google Shape;100;p13"/>
          <p:cNvSpPr txBox="1"/>
          <p:nvPr/>
        </p:nvSpPr>
        <p:spPr>
          <a:xfrm>
            <a:off x="222175" y="277200"/>
            <a:ext cx="7581300" cy="4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800">
                <a:solidFill>
                  <a:srgbClr val="000032"/>
                </a:solidFill>
                <a:latin typeface="Signika"/>
                <a:ea typeface="Signika"/>
                <a:cs typeface="Signika"/>
                <a:sym typeface="Signika"/>
              </a:rPr>
              <a:t>Discuss the questions.</a:t>
            </a:r>
            <a:endParaRPr b="1" sz="1800">
              <a:solidFill>
                <a:srgbClr val="000032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sp>
        <p:nvSpPr>
          <p:cNvPr id="101" name="Google Shape;101;p13"/>
          <p:cNvSpPr txBox="1"/>
          <p:nvPr/>
        </p:nvSpPr>
        <p:spPr>
          <a:xfrm>
            <a:off x="1216800" y="918000"/>
            <a:ext cx="6904800" cy="194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Char char="●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Would you try a vending machine pizza? Why/Why not?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Char char="●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In your opinion, how popular will the pizza vending machine become?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Char char="●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Would you call the pizza vending machine a robot chef? Why/Why not?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600"/>
              <a:buFont typeface="Signika Light"/>
              <a:buChar char="●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Have you worked in the food industry or do you know anyone who has? What is working in the industry like?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4"/>
          <p:cNvSpPr txBox="1"/>
          <p:nvPr/>
        </p:nvSpPr>
        <p:spPr>
          <a:xfrm flipH="1">
            <a:off x="138000" y="4743300"/>
            <a:ext cx="169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ESL Brains</a:t>
            </a:r>
            <a:endParaRPr b="1">
              <a:solidFill>
                <a:schemeClr val="lt1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  <p:sp>
        <p:nvSpPr>
          <p:cNvPr id="107" name="Google Shape;107;p14"/>
          <p:cNvSpPr/>
          <p:nvPr/>
        </p:nvSpPr>
        <p:spPr>
          <a:xfrm>
            <a:off x="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4"/>
          <p:cNvSpPr/>
          <p:nvPr/>
        </p:nvSpPr>
        <p:spPr>
          <a:xfrm>
            <a:off x="907830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4"/>
          <p:cNvSpPr txBox="1"/>
          <p:nvPr/>
        </p:nvSpPr>
        <p:spPr>
          <a:xfrm>
            <a:off x="138050" y="2939250"/>
            <a:ext cx="8334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3600">
                <a:solidFill>
                  <a:schemeClr val="lt1"/>
                </a:solidFill>
                <a:latin typeface="Signika"/>
                <a:ea typeface="Signika"/>
                <a:cs typeface="Signika"/>
                <a:sym typeface="Signika"/>
              </a:rPr>
              <a:t>Let’s work with some vocabulary!</a:t>
            </a:r>
            <a:endParaRPr b="1" sz="3600">
              <a:solidFill>
                <a:schemeClr val="lt1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pic>
        <p:nvPicPr>
          <p:cNvPr id="110" name="Google Shape;11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5763" y="135838"/>
            <a:ext cx="781200" cy="78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5"/>
          <p:cNvSpPr txBox="1"/>
          <p:nvPr>
            <p:ph idx="12" type="sldNum"/>
          </p:nvPr>
        </p:nvSpPr>
        <p:spPr>
          <a:xfrm>
            <a:off x="8500725" y="4746600"/>
            <a:ext cx="5394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  <p:sp>
        <p:nvSpPr>
          <p:cNvPr id="116" name="Google Shape;116;p15"/>
          <p:cNvSpPr txBox="1"/>
          <p:nvPr/>
        </p:nvSpPr>
        <p:spPr>
          <a:xfrm>
            <a:off x="222175" y="277200"/>
            <a:ext cx="8250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800">
                <a:solidFill>
                  <a:srgbClr val="000032"/>
                </a:solidFill>
                <a:latin typeface="Signika"/>
                <a:ea typeface="Signika"/>
                <a:cs typeface="Signika"/>
                <a:sym typeface="Signika"/>
              </a:rPr>
              <a:t>Read the arguments for using robots in kitchens and choose the correct words to complete the sentences. </a:t>
            </a:r>
            <a:endParaRPr b="1" sz="1800">
              <a:solidFill>
                <a:srgbClr val="000032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sp>
        <p:nvSpPr>
          <p:cNvPr id="117" name="Google Shape;117;p15"/>
          <p:cNvSpPr txBox="1"/>
          <p:nvPr/>
        </p:nvSpPr>
        <p:spPr>
          <a:xfrm>
            <a:off x="1215474" y="1062000"/>
            <a:ext cx="7116000" cy="34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AutoNum type="alphaUcPeriod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Even if some people lose jobs to robots, others will design, service and </a:t>
            </a:r>
            <a:r>
              <a:rPr b="1" lang="pl" sz="1600">
                <a:solidFill>
                  <a:schemeClr val="dk1"/>
                </a:solidFill>
                <a:highlight>
                  <a:schemeClr val="lt1"/>
                </a:highlight>
                <a:latin typeface="Signika"/>
                <a:ea typeface="Signika"/>
                <a:cs typeface="Signika"/>
                <a:sym typeface="Signika"/>
              </a:rPr>
              <a:t>operate</a:t>
            </a:r>
            <a:r>
              <a:rPr b="1" lang="pl" sz="16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/function/perform</a:t>
            </a: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 the machines.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AutoNum type="alphaUcPeriod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Many people don’t like doing </a:t>
            </a:r>
            <a:r>
              <a:rPr b="1" lang="pl" sz="16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hopeless/repetitive/complex</a:t>
            </a: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 tasks, and robots can do the same thing over and over again, 24/7.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AutoNum type="alphaUcPeriod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Restaurants waste a lot of food. </a:t>
            </a:r>
            <a:r>
              <a:rPr b="1" lang="pl" sz="16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Automatic/Automation/Automatization</a:t>
            </a: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 could help reduce that.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AutoNum type="alphaUcPeriod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Food made by robots will always be good </a:t>
            </a:r>
            <a:r>
              <a:rPr b="1" lang="pl" sz="16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quality/quantity/variety</a:t>
            </a: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 because robots will always follow the recipe in exactly the same way each time.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600"/>
              <a:buFont typeface="Signika Light"/>
              <a:buAutoNum type="alphaUcPeriod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Some </a:t>
            </a:r>
            <a:r>
              <a:rPr b="1" lang="pl" sz="16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assignments/exercises/tasks</a:t>
            </a: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 in the kitchen can be dangerous for people. Using robots is safer.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ESL Brains E-Lesson Plan 2.0">
  <a:themeElements>
    <a:clrScheme name="Simple Light">
      <a:dk1>
        <a:srgbClr val="000032"/>
      </a:dk1>
      <a:lt1>
        <a:srgbClr val="FFFFFF"/>
      </a:lt1>
      <a:dk2>
        <a:srgbClr val="595959"/>
      </a:dk2>
      <a:lt2>
        <a:srgbClr val="EEEEEE"/>
      </a:lt2>
      <a:accent1>
        <a:srgbClr val="FF5C5C"/>
      </a:accent1>
      <a:accent2>
        <a:srgbClr val="000032"/>
      </a:accent2>
      <a:accent3>
        <a:srgbClr val="F59A23"/>
      </a:accent3>
      <a:accent4>
        <a:srgbClr val="60AE92"/>
      </a:accent4>
      <a:accent5>
        <a:srgbClr val="AAAAAA"/>
      </a:accent5>
      <a:accent6>
        <a:srgbClr val="FCD56A"/>
      </a:accent6>
      <a:hlink>
        <a:srgbClr val="60AE9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