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3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</p:sldIdLst>
  <p:sldSz cy="5143500" cx="9144000"/>
  <p:notesSz cx="6858000" cy="9144000"/>
  <p:embeddedFontLst>
    <p:embeddedFont>
      <p:font typeface="League Spartan"/>
      <p:regular r:id="rId20"/>
      <p:bold r:id="rId21"/>
    </p:embeddedFont>
    <p:embeddedFont>
      <p:font typeface="Signika"/>
      <p:regular r:id="rId22"/>
      <p:bold r:id="rId23"/>
    </p:embeddedFont>
    <p:embeddedFont>
      <p:font typeface="Signika Light"/>
      <p:regular r:id="rId24"/>
      <p:bold r:id="rId2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LeagueSpartan-regular.fntdata"/><Relationship Id="rId22" Type="http://schemas.openxmlformats.org/officeDocument/2006/relationships/font" Target="fonts/Signika-regular.fntdata"/><Relationship Id="rId21" Type="http://schemas.openxmlformats.org/officeDocument/2006/relationships/font" Target="fonts/LeagueSpartan-bold.fntdata"/><Relationship Id="rId24" Type="http://schemas.openxmlformats.org/officeDocument/2006/relationships/font" Target="fonts/SignikaLight-regular.fntdata"/><Relationship Id="rId23" Type="http://schemas.openxmlformats.org/officeDocument/2006/relationships/font" Target="fonts/Signika-bold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5" Type="http://schemas.openxmlformats.org/officeDocument/2006/relationships/font" Target="fonts/SignikaLight-bold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g15553f1e973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" name="Google Shape;43;g15553f1e973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pl" sz="1400">
                <a:solidFill>
                  <a:schemeClr val="dk1"/>
                </a:solidFill>
                <a:highlight>
                  <a:srgbClr val="FFCD00"/>
                </a:highlight>
                <a:latin typeface="Signika"/>
                <a:ea typeface="Signika"/>
                <a:cs typeface="Signika"/>
                <a:sym typeface="Signika"/>
              </a:rPr>
              <a:t>To get an editable version of this presentation:</a:t>
            </a:r>
            <a:endParaRPr b="1" sz="1400">
              <a:solidFill>
                <a:schemeClr val="dk1"/>
              </a:solidFill>
              <a:highlight>
                <a:srgbClr val="FFCD00"/>
              </a:highlight>
              <a:latin typeface="Signika"/>
              <a:ea typeface="Signika"/>
              <a:cs typeface="Signika"/>
              <a:sym typeface="Signik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l" sz="1400">
                <a:solidFill>
                  <a:schemeClr val="dk1"/>
                </a:solidFill>
                <a:highlight>
                  <a:srgbClr val="FFCD00"/>
                </a:highlight>
                <a:latin typeface="Signika Light"/>
                <a:ea typeface="Signika Light"/>
                <a:cs typeface="Signika Light"/>
                <a:sym typeface="Signika Light"/>
              </a:rPr>
              <a:t>1. Click File &gt; Make a copy &gt; Entire presentation</a:t>
            </a:r>
            <a:endParaRPr sz="1400">
              <a:solidFill>
                <a:schemeClr val="dk1"/>
              </a:solidFill>
              <a:highlight>
                <a:srgbClr val="FFCD00"/>
              </a:highlight>
              <a:latin typeface="Signika Light"/>
              <a:ea typeface="Signika Light"/>
              <a:cs typeface="Signika Light"/>
              <a:sym typeface="Signika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l" sz="1400">
                <a:solidFill>
                  <a:schemeClr val="dk1"/>
                </a:solidFill>
                <a:highlight>
                  <a:srgbClr val="FFCD00"/>
                </a:highlight>
                <a:latin typeface="Signika Light"/>
                <a:ea typeface="Signika Light"/>
                <a:cs typeface="Signika Light"/>
                <a:sym typeface="Signika Light"/>
              </a:rPr>
              <a:t>OR</a:t>
            </a:r>
            <a:endParaRPr sz="1400">
              <a:solidFill>
                <a:schemeClr val="dk1"/>
              </a:solidFill>
              <a:highlight>
                <a:srgbClr val="FFCD00"/>
              </a:highlight>
              <a:latin typeface="Signika Light"/>
              <a:ea typeface="Signika Light"/>
              <a:cs typeface="Signika Light"/>
              <a:sym typeface="Signika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l" sz="1400">
                <a:solidFill>
                  <a:schemeClr val="dk1"/>
                </a:solidFill>
                <a:highlight>
                  <a:srgbClr val="FFCD00"/>
                </a:highlight>
                <a:latin typeface="Signika Light"/>
                <a:ea typeface="Signika Light"/>
                <a:cs typeface="Signika Light"/>
                <a:sym typeface="Signika Light"/>
              </a:rPr>
              <a:t>2. Click File &gt; Download &gt; Microsoft Powerpoint</a:t>
            </a:r>
            <a:endParaRPr>
              <a:solidFill>
                <a:schemeClr val="dk1"/>
              </a:solidFill>
              <a:latin typeface="Signika Light"/>
              <a:ea typeface="Signika Light"/>
              <a:cs typeface="Signika Light"/>
              <a:sym typeface="Signika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Signika Light"/>
              <a:ea typeface="Signika Light"/>
              <a:cs typeface="Signika Light"/>
              <a:sym typeface="Signika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1402b4796c5_0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Google Shape;125;g1402b4796c5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13d217c558e_0_99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Google Shape;134;g13d217c558e_0_9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29815ea913c_0_61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Google Shape;143;g29815ea913c_0_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16e8dbeb1ac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Google Shape;151;g16e8dbeb1ac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29815ea913c_0_70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Google Shape;160;g29815ea913c_0_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29815ea913c_0_8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" name="Google Shape;168;g29815ea913c_0_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gf4495e8bf0_0_8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" name="Google Shape;49;gf4495e8bf0_0_8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1440042b2f9_0_49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g1440042b2f9_0_49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l" sz="1400">
                <a:solidFill>
                  <a:schemeClr val="dk1"/>
                </a:solidFill>
                <a:highlight>
                  <a:srgbClr val="FFCD00"/>
                </a:highlight>
                <a:latin typeface="Signika Light"/>
                <a:ea typeface="Signika Light"/>
                <a:cs typeface="Signika Light"/>
                <a:sym typeface="Signika Light"/>
              </a:rPr>
              <a:t>Ask students some extra questions: Who showed the activity to you? How old were you? What did you think of the activity? How did you feel?</a:t>
            </a:r>
            <a:endParaRPr sz="1400">
              <a:solidFill>
                <a:schemeClr val="dk1"/>
              </a:solidFill>
              <a:highlight>
                <a:srgbClr val="FFCD00"/>
              </a:highlight>
              <a:latin typeface="Signika Light"/>
              <a:ea typeface="Signika Light"/>
              <a:cs typeface="Signika Light"/>
              <a:sym typeface="Signika Light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400">
              <a:solidFill>
                <a:schemeClr val="dk1"/>
              </a:solidFill>
              <a:highlight>
                <a:srgbClr val="FFCD00"/>
              </a:highlight>
              <a:latin typeface="Signika Light"/>
              <a:ea typeface="Signika Light"/>
              <a:cs typeface="Signika Light"/>
              <a:sym typeface="Signika Light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highlight>
                <a:srgbClr val="FFCD00"/>
              </a:highlight>
              <a:latin typeface="Signika Light"/>
              <a:ea typeface="Signika Light"/>
              <a:cs typeface="Signika Light"/>
              <a:sym typeface="Signika Light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29815ea913c_0_7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29815ea913c_0_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29815ea913c_0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Google Shape;75;g29815ea913c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Signika Light"/>
              <a:ea typeface="Signika Light"/>
              <a:cs typeface="Signika Light"/>
              <a:sym typeface="Signika Light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1b28ed072f9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1b28ed072f9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29815ea913c_0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Google Shape;95;g29815ea913c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l" sz="1400">
                <a:highlight>
                  <a:srgbClr val="FFCD00"/>
                </a:highlight>
                <a:latin typeface="Signika Light"/>
                <a:ea typeface="Signika Light"/>
                <a:cs typeface="Signika Light"/>
                <a:sym typeface="Signika Light"/>
              </a:rPr>
              <a:t>To make sure students understand the phrases, ask them what the following are: how much time you spend using your phone or laptop (</a:t>
            </a:r>
            <a:r>
              <a:rPr b="1" lang="pl" sz="1400">
                <a:highlight>
                  <a:srgbClr val="FFCD00"/>
                </a:highlight>
                <a:latin typeface="Signika"/>
                <a:ea typeface="Signika"/>
                <a:cs typeface="Signika"/>
                <a:sym typeface="Signika"/>
              </a:rPr>
              <a:t>screen time</a:t>
            </a:r>
            <a:r>
              <a:rPr lang="pl" sz="1400">
                <a:highlight>
                  <a:srgbClr val="FFCD00"/>
                </a:highlight>
                <a:latin typeface="Signika Light"/>
                <a:ea typeface="Signika Light"/>
                <a:cs typeface="Signika Light"/>
                <a:sym typeface="Signika Light"/>
              </a:rPr>
              <a:t>); protecting yourself from online dangers (</a:t>
            </a:r>
            <a:r>
              <a:rPr b="1" lang="pl" sz="1400">
                <a:highlight>
                  <a:srgbClr val="FFCD00"/>
                </a:highlight>
                <a:latin typeface="Signika"/>
                <a:ea typeface="Signika"/>
                <a:cs typeface="Signika"/>
                <a:sym typeface="Signika"/>
              </a:rPr>
              <a:t>digital safety</a:t>
            </a:r>
            <a:r>
              <a:rPr lang="pl" sz="1400">
                <a:highlight>
                  <a:srgbClr val="FFCD00"/>
                </a:highlight>
                <a:latin typeface="Signika Light"/>
                <a:ea typeface="Signika Light"/>
                <a:cs typeface="Signika Light"/>
                <a:sym typeface="Signika Light"/>
              </a:rPr>
              <a:t>); texts, videos and photos you can find on the internet (</a:t>
            </a:r>
            <a:r>
              <a:rPr b="1" lang="pl" sz="1400">
                <a:highlight>
                  <a:srgbClr val="FFCD00"/>
                </a:highlight>
                <a:latin typeface="Signika"/>
                <a:ea typeface="Signika"/>
                <a:cs typeface="Signika"/>
                <a:sym typeface="Signika"/>
              </a:rPr>
              <a:t>online content</a:t>
            </a:r>
            <a:r>
              <a:rPr lang="pl" sz="1400">
                <a:highlight>
                  <a:srgbClr val="FFCD00"/>
                </a:highlight>
                <a:latin typeface="Signika Light"/>
                <a:ea typeface="Signika Light"/>
                <a:cs typeface="Signika Light"/>
                <a:sym typeface="Signika Light"/>
              </a:rPr>
              <a:t>); studying from home (</a:t>
            </a:r>
            <a:r>
              <a:rPr b="1" lang="pl" sz="1400">
                <a:highlight>
                  <a:srgbClr val="FFCD00"/>
                </a:highlight>
                <a:latin typeface="Signika"/>
                <a:ea typeface="Signika"/>
                <a:cs typeface="Signika"/>
                <a:sym typeface="Signika"/>
              </a:rPr>
              <a:t>distance learning</a:t>
            </a:r>
            <a:r>
              <a:rPr lang="pl" sz="1400">
                <a:highlight>
                  <a:srgbClr val="FFCD00"/>
                </a:highlight>
                <a:latin typeface="Signika Light"/>
                <a:ea typeface="Signika Light"/>
                <a:cs typeface="Signika Light"/>
                <a:sym typeface="Signika Light"/>
              </a:rPr>
              <a:t>); limiting a child’s online access (</a:t>
            </a:r>
            <a:r>
              <a:rPr b="1" lang="pl" sz="1400">
                <a:highlight>
                  <a:srgbClr val="FFCD00"/>
                </a:highlight>
                <a:latin typeface="Signika"/>
                <a:ea typeface="Signika"/>
                <a:cs typeface="Signika"/>
                <a:sym typeface="Signika"/>
              </a:rPr>
              <a:t>parental controls</a:t>
            </a:r>
            <a:r>
              <a:rPr lang="pl" sz="1400">
                <a:highlight>
                  <a:srgbClr val="FFCD00"/>
                </a:highlight>
                <a:latin typeface="Signika Light"/>
                <a:ea typeface="Signika Light"/>
                <a:cs typeface="Signika Light"/>
                <a:sym typeface="Signika Light"/>
              </a:rPr>
              <a:t>). </a:t>
            </a:r>
            <a:endParaRPr sz="1400">
              <a:highlight>
                <a:srgbClr val="FFCD00"/>
              </a:highlight>
              <a:latin typeface="Signika Light"/>
              <a:ea typeface="Signika Light"/>
              <a:cs typeface="Signika Light"/>
              <a:sym typeface="Signika Light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highlight>
                <a:srgbClr val="FFCD00"/>
              </a:highlight>
              <a:latin typeface="Signika Light"/>
              <a:ea typeface="Signika Light"/>
              <a:cs typeface="Signika Light"/>
              <a:sym typeface="Signika Light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29815ea913c_0_42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29815ea913c_0_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29815ea913c_0_5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29815ea913c_0_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pl" sz="1400">
                <a:solidFill>
                  <a:schemeClr val="dk1"/>
                </a:solidFill>
                <a:latin typeface="Signika"/>
                <a:ea typeface="Signika"/>
                <a:cs typeface="Signika"/>
                <a:sym typeface="Signika"/>
              </a:rPr>
              <a:t>TIMESTAMPS:</a:t>
            </a:r>
            <a:endParaRPr b="1" sz="1400">
              <a:solidFill>
                <a:schemeClr val="dk1"/>
              </a:solidFill>
              <a:latin typeface="Signika"/>
              <a:ea typeface="Signika"/>
              <a:cs typeface="Signika"/>
              <a:sym typeface="Signika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Signika Light"/>
              <a:buChar char="●"/>
            </a:pPr>
            <a:r>
              <a:rPr lang="pl" sz="1400">
                <a:solidFill>
                  <a:schemeClr val="dk1"/>
                </a:solidFill>
                <a:latin typeface="Signika Light"/>
                <a:ea typeface="Signika Light"/>
                <a:cs typeface="Signika Light"/>
                <a:sym typeface="Signika Light"/>
              </a:rPr>
              <a:t>00:16</a:t>
            </a:r>
            <a:endParaRPr sz="1400">
              <a:solidFill>
                <a:schemeClr val="dk1"/>
              </a:solidFill>
              <a:latin typeface="Signika Light"/>
              <a:ea typeface="Signika Light"/>
              <a:cs typeface="Signika Light"/>
              <a:sym typeface="Signika Light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Signika Light"/>
              <a:buChar char="●"/>
            </a:pPr>
            <a:r>
              <a:rPr lang="pl" sz="1400">
                <a:solidFill>
                  <a:schemeClr val="dk1"/>
                </a:solidFill>
                <a:latin typeface="Signika Light"/>
                <a:ea typeface="Signika Light"/>
                <a:cs typeface="Signika Light"/>
                <a:sym typeface="Signika Light"/>
              </a:rPr>
              <a:t>00:32</a:t>
            </a:r>
            <a:endParaRPr sz="1400">
              <a:solidFill>
                <a:schemeClr val="dk1"/>
              </a:solidFill>
              <a:latin typeface="Signika Light"/>
              <a:ea typeface="Signika Light"/>
              <a:cs typeface="Signika Light"/>
              <a:sym typeface="Signika Light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Signika Light"/>
              <a:buChar char="●"/>
            </a:pPr>
            <a:r>
              <a:rPr lang="pl" sz="1400">
                <a:solidFill>
                  <a:schemeClr val="dk1"/>
                </a:solidFill>
                <a:latin typeface="Signika Light"/>
                <a:ea typeface="Signika Light"/>
                <a:cs typeface="Signika Light"/>
                <a:sym typeface="Signika Light"/>
              </a:rPr>
              <a:t>00:47</a:t>
            </a:r>
            <a:endParaRPr sz="1400">
              <a:solidFill>
                <a:schemeClr val="dk1"/>
              </a:solidFill>
              <a:latin typeface="Signika Light"/>
              <a:ea typeface="Signika Light"/>
              <a:cs typeface="Signika Light"/>
              <a:sym typeface="Signika Light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Signika Light"/>
              <a:buChar char="●"/>
            </a:pPr>
            <a:r>
              <a:rPr lang="pl" sz="1400">
                <a:solidFill>
                  <a:schemeClr val="dk1"/>
                </a:solidFill>
                <a:latin typeface="Signika Light"/>
                <a:ea typeface="Signika Light"/>
                <a:cs typeface="Signika Light"/>
                <a:sym typeface="Signika Light"/>
              </a:rPr>
              <a:t>01:04</a:t>
            </a:r>
            <a:endParaRPr sz="1400">
              <a:solidFill>
                <a:schemeClr val="dk1"/>
              </a:solidFill>
              <a:latin typeface="Signika Light"/>
              <a:ea typeface="Signika Light"/>
              <a:cs typeface="Signika Light"/>
              <a:sym typeface="Signika Light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Signika Light"/>
              <a:buChar char="●"/>
            </a:pPr>
            <a:r>
              <a:rPr lang="pl" sz="1400">
                <a:solidFill>
                  <a:schemeClr val="dk1"/>
                </a:solidFill>
                <a:latin typeface="Signika Light"/>
                <a:ea typeface="Signika Light"/>
                <a:cs typeface="Signika Light"/>
                <a:sym typeface="Signika Light"/>
              </a:rPr>
              <a:t>01:19</a:t>
            </a:r>
            <a:endParaRPr sz="1400">
              <a:solidFill>
                <a:schemeClr val="dk1"/>
              </a:solidFill>
              <a:latin typeface="Signika Light"/>
              <a:ea typeface="Signika Light"/>
              <a:cs typeface="Signika Light"/>
              <a:sym typeface="Signika Light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esson titl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330000" y="2098800"/>
            <a:ext cx="5144400" cy="1846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b="1"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2" type="sldNum"/>
          </p:nvPr>
        </p:nvSpPr>
        <p:spPr>
          <a:xfrm>
            <a:off x="8474400" y="4663225"/>
            <a:ext cx="5466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 sz="1000"/>
          </a:p>
        </p:txBody>
      </p:sp>
      <p:sp>
        <p:nvSpPr>
          <p:cNvPr id="12" name="Google Shape;12;p2"/>
          <p:cNvSpPr txBox="1"/>
          <p:nvPr/>
        </p:nvSpPr>
        <p:spPr>
          <a:xfrm flipH="1">
            <a:off x="222075" y="4743300"/>
            <a:ext cx="1891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l">
                <a:solidFill>
                  <a:srgbClr val="FF5C5C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ESL Brains</a:t>
            </a:r>
            <a:endParaRPr b="1">
              <a:solidFill>
                <a:srgbClr val="FF5C5C"/>
              </a:solidFill>
              <a:latin typeface="League Spartan"/>
              <a:ea typeface="League Spartan"/>
              <a:cs typeface="League Spartan"/>
              <a:sym typeface="League Spartan"/>
            </a:endParaRPr>
          </a:p>
        </p:txBody>
      </p:sp>
      <p:sp>
        <p:nvSpPr>
          <p:cNvPr id="13" name="Google Shape;13;p2"/>
          <p:cNvSpPr/>
          <p:nvPr/>
        </p:nvSpPr>
        <p:spPr>
          <a:xfrm>
            <a:off x="0" y="0"/>
            <a:ext cx="65700" cy="5143500"/>
          </a:xfrm>
          <a:prstGeom prst="rect">
            <a:avLst/>
          </a:prstGeom>
          <a:solidFill>
            <a:srgbClr val="FF5C5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" name="Google Shape;14;p2"/>
          <p:cNvSpPr/>
          <p:nvPr/>
        </p:nvSpPr>
        <p:spPr>
          <a:xfrm>
            <a:off x="9078300" y="0"/>
            <a:ext cx="65700" cy="5143500"/>
          </a:xfrm>
          <a:prstGeom prst="rect">
            <a:avLst/>
          </a:prstGeom>
          <a:solidFill>
            <a:srgbClr val="FF5C5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" name="Google Shape;15;p2"/>
          <p:cNvSpPr/>
          <p:nvPr>
            <p:ph idx="2" type="pic"/>
          </p:nvPr>
        </p:nvSpPr>
        <p:spPr>
          <a:xfrm>
            <a:off x="446400" y="1764000"/>
            <a:ext cx="2520000" cy="2520000"/>
          </a:xfrm>
          <a:prstGeom prst="ellipse">
            <a:avLst/>
          </a:prstGeom>
          <a:noFill/>
          <a:ln cap="flat" cmpd="sng" w="9525">
            <a:solidFill>
              <a:srgbClr val="AAAAAA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ransition" type="secHead">
  <p:cSld name="SECTION_HEADER">
    <p:bg>
      <p:bgPr>
        <a:solidFill>
          <a:srgbClr val="FF5C5C"/>
        </a:solidFill>
      </p:bgPr>
    </p:bg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"/>
          <p:cNvSpPr txBox="1"/>
          <p:nvPr/>
        </p:nvSpPr>
        <p:spPr>
          <a:xfrm flipH="1">
            <a:off x="138200" y="4743300"/>
            <a:ext cx="2010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l">
                <a:solidFill>
                  <a:schemeClr val="lt1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ESL Brains</a:t>
            </a:r>
            <a:endParaRPr b="1">
              <a:solidFill>
                <a:schemeClr val="lt1"/>
              </a:solidFill>
              <a:latin typeface="League Spartan"/>
              <a:ea typeface="League Spartan"/>
              <a:cs typeface="League Spartan"/>
              <a:sym typeface="League Spartan"/>
            </a:endParaRPr>
          </a:p>
        </p:txBody>
      </p:sp>
      <p:sp>
        <p:nvSpPr>
          <p:cNvPr id="18" name="Google Shape;18;p3"/>
          <p:cNvSpPr/>
          <p:nvPr/>
        </p:nvSpPr>
        <p:spPr>
          <a:xfrm>
            <a:off x="0" y="0"/>
            <a:ext cx="657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" name="Google Shape;19;p3"/>
          <p:cNvSpPr/>
          <p:nvPr/>
        </p:nvSpPr>
        <p:spPr>
          <a:xfrm>
            <a:off x="9078300" y="0"/>
            <a:ext cx="657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" name="Google Shape;20;p3"/>
          <p:cNvSpPr txBox="1"/>
          <p:nvPr>
            <p:ph type="title"/>
          </p:nvPr>
        </p:nvSpPr>
        <p:spPr>
          <a:xfrm>
            <a:off x="136800" y="2937600"/>
            <a:ext cx="7210800" cy="73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>
                <a:latin typeface="Signika Light"/>
                <a:ea typeface="Signika Light"/>
                <a:cs typeface="Signika Light"/>
                <a:sym typeface="Signika Ligh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>
                <a:latin typeface="Signika Light"/>
                <a:ea typeface="Signika Light"/>
                <a:cs typeface="Signika Light"/>
                <a:sym typeface="Signika Ligh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>
                <a:latin typeface="Signika Light"/>
                <a:ea typeface="Signika Light"/>
                <a:cs typeface="Signika Light"/>
                <a:sym typeface="Signika Ligh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>
                <a:latin typeface="Signika Light"/>
                <a:ea typeface="Signika Light"/>
                <a:cs typeface="Signika Light"/>
                <a:sym typeface="Signika Ligh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>
                <a:latin typeface="Signika Light"/>
                <a:ea typeface="Signika Light"/>
                <a:cs typeface="Signika Light"/>
                <a:sym typeface="Signika Ligh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>
                <a:latin typeface="Signika Light"/>
                <a:ea typeface="Signika Light"/>
                <a:cs typeface="Signika Light"/>
                <a:sym typeface="Signika Ligh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>
                <a:latin typeface="Signika Light"/>
                <a:ea typeface="Signika Light"/>
                <a:cs typeface="Signika Light"/>
                <a:sym typeface="Signika Ligh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>
                <a:latin typeface="Signika Light"/>
                <a:ea typeface="Signika Light"/>
                <a:cs typeface="Signika Light"/>
                <a:sym typeface="Signika Light"/>
              </a:defRPr>
            </a:lvl9pPr>
          </a:lstStyle>
          <a:p/>
        </p:txBody>
      </p:sp>
      <p:sp>
        <p:nvSpPr>
          <p:cNvPr id="21" name="Google Shape;21;p3"/>
          <p:cNvSpPr txBox="1"/>
          <p:nvPr>
            <p:ph idx="1" type="subTitle"/>
          </p:nvPr>
        </p:nvSpPr>
        <p:spPr>
          <a:xfrm>
            <a:off x="136800" y="3639600"/>
            <a:ext cx="5393700" cy="64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ideo transition">
  <p:cSld name="SECTION_HEADER_1">
    <p:bg>
      <p:bgPr>
        <a:solidFill>
          <a:srgbClr val="FF5C5C"/>
        </a:solidFill>
      </p:bgPr>
    </p:bg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4"/>
          <p:cNvSpPr txBox="1"/>
          <p:nvPr/>
        </p:nvSpPr>
        <p:spPr>
          <a:xfrm flipH="1">
            <a:off x="138200" y="4743300"/>
            <a:ext cx="2010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l">
                <a:solidFill>
                  <a:schemeClr val="lt1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ESL Brains</a:t>
            </a:r>
            <a:endParaRPr b="1">
              <a:solidFill>
                <a:schemeClr val="lt1"/>
              </a:solidFill>
              <a:latin typeface="League Spartan"/>
              <a:ea typeface="League Spartan"/>
              <a:cs typeface="League Spartan"/>
              <a:sym typeface="League Spartan"/>
            </a:endParaRPr>
          </a:p>
        </p:txBody>
      </p:sp>
      <p:sp>
        <p:nvSpPr>
          <p:cNvPr id="24" name="Google Shape;24;p4"/>
          <p:cNvSpPr/>
          <p:nvPr/>
        </p:nvSpPr>
        <p:spPr>
          <a:xfrm>
            <a:off x="0" y="0"/>
            <a:ext cx="657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" name="Google Shape;25;p4"/>
          <p:cNvSpPr/>
          <p:nvPr/>
        </p:nvSpPr>
        <p:spPr>
          <a:xfrm>
            <a:off x="9078300" y="0"/>
            <a:ext cx="657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" name="Google Shape;26;p4"/>
          <p:cNvSpPr txBox="1"/>
          <p:nvPr>
            <p:ph type="title"/>
          </p:nvPr>
        </p:nvSpPr>
        <p:spPr>
          <a:xfrm>
            <a:off x="136800" y="2937600"/>
            <a:ext cx="7210800" cy="73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>
                <a:latin typeface="Signika Light"/>
                <a:ea typeface="Signika Light"/>
                <a:cs typeface="Signika Light"/>
                <a:sym typeface="Signika Ligh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>
                <a:latin typeface="Signika Light"/>
                <a:ea typeface="Signika Light"/>
                <a:cs typeface="Signika Light"/>
                <a:sym typeface="Signika Ligh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>
                <a:latin typeface="Signika Light"/>
                <a:ea typeface="Signika Light"/>
                <a:cs typeface="Signika Light"/>
                <a:sym typeface="Signika Ligh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>
                <a:latin typeface="Signika Light"/>
                <a:ea typeface="Signika Light"/>
                <a:cs typeface="Signika Light"/>
                <a:sym typeface="Signika Ligh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>
                <a:latin typeface="Signika Light"/>
                <a:ea typeface="Signika Light"/>
                <a:cs typeface="Signika Light"/>
                <a:sym typeface="Signika Ligh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>
                <a:latin typeface="Signika Light"/>
                <a:ea typeface="Signika Light"/>
                <a:cs typeface="Signika Light"/>
                <a:sym typeface="Signika Ligh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>
                <a:latin typeface="Signika Light"/>
                <a:ea typeface="Signika Light"/>
                <a:cs typeface="Signika Light"/>
                <a:sym typeface="Signika Ligh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>
                <a:latin typeface="Signika Light"/>
                <a:ea typeface="Signika Light"/>
                <a:cs typeface="Signika Light"/>
                <a:sym typeface="Signika Light"/>
              </a:defRPr>
            </a:lvl9pPr>
          </a:lstStyle>
          <a:p/>
        </p:txBody>
      </p:sp>
      <p:pic>
        <p:nvPicPr>
          <p:cNvPr id="27" name="Google Shape;27;p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005825" y="136325"/>
            <a:ext cx="884150" cy="884150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4"/>
          <p:cNvSpPr txBox="1"/>
          <p:nvPr>
            <p:ph idx="1" type="subTitle"/>
          </p:nvPr>
        </p:nvSpPr>
        <p:spPr>
          <a:xfrm>
            <a:off x="136800" y="3819600"/>
            <a:ext cx="5162400" cy="554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4"/>
          <p:cNvSpPr txBox="1"/>
          <p:nvPr>
            <p:ph idx="2" type="subTitle"/>
          </p:nvPr>
        </p:nvSpPr>
        <p:spPr>
          <a:xfrm>
            <a:off x="136800" y="2109600"/>
            <a:ext cx="6445800" cy="554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ull-page Video">
  <p:cSld name="CUSTOM">
    <p:bg>
      <p:bgPr>
        <a:solidFill>
          <a:srgbClr val="000032"/>
        </a:solidFill>
      </p:bgPr>
    </p:bg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5"/>
          <p:cNvSpPr txBox="1"/>
          <p:nvPr/>
        </p:nvSpPr>
        <p:spPr>
          <a:xfrm flipH="1">
            <a:off x="138150" y="4743300"/>
            <a:ext cx="243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l">
                <a:solidFill>
                  <a:schemeClr val="lt1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ESL Brains</a:t>
            </a:r>
            <a:endParaRPr b="1">
              <a:solidFill>
                <a:schemeClr val="lt1"/>
              </a:solidFill>
              <a:latin typeface="League Spartan"/>
              <a:ea typeface="League Spartan"/>
              <a:cs typeface="League Spartan"/>
              <a:sym typeface="League Spartan"/>
            </a:endParaRPr>
          </a:p>
        </p:txBody>
      </p:sp>
      <p:sp>
        <p:nvSpPr>
          <p:cNvPr id="32" name="Google Shape;32;p5"/>
          <p:cNvSpPr/>
          <p:nvPr/>
        </p:nvSpPr>
        <p:spPr>
          <a:xfrm>
            <a:off x="0" y="0"/>
            <a:ext cx="657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" name="Google Shape;33;p5"/>
          <p:cNvSpPr/>
          <p:nvPr/>
        </p:nvSpPr>
        <p:spPr>
          <a:xfrm>
            <a:off x="9078300" y="0"/>
            <a:ext cx="657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" name="Google Shape;34;p5"/>
          <p:cNvSpPr txBox="1"/>
          <p:nvPr>
            <p:ph type="title"/>
          </p:nvPr>
        </p:nvSpPr>
        <p:spPr>
          <a:xfrm>
            <a:off x="223200" y="205200"/>
            <a:ext cx="78513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Signika Light"/>
                <a:ea typeface="Signika Light"/>
                <a:cs typeface="Signika Light"/>
                <a:sym typeface="Signika Ligh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Signika Light"/>
                <a:ea typeface="Signika Light"/>
                <a:cs typeface="Signika Light"/>
                <a:sym typeface="Signika Ligh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Signika Light"/>
                <a:ea typeface="Signika Light"/>
                <a:cs typeface="Signika Light"/>
                <a:sym typeface="Signika Ligh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Signika Light"/>
                <a:ea typeface="Signika Light"/>
                <a:cs typeface="Signika Light"/>
                <a:sym typeface="Signika Ligh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Signika Light"/>
                <a:ea typeface="Signika Light"/>
                <a:cs typeface="Signika Light"/>
                <a:sym typeface="Signika Ligh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Signika Light"/>
                <a:ea typeface="Signika Light"/>
                <a:cs typeface="Signika Light"/>
                <a:sym typeface="Signika Ligh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Signika Light"/>
                <a:ea typeface="Signika Light"/>
                <a:cs typeface="Signika Light"/>
                <a:sym typeface="Signika Ligh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Signika Light"/>
                <a:ea typeface="Signika Light"/>
                <a:cs typeface="Signika Light"/>
                <a:sym typeface="Signika Light"/>
              </a:defRPr>
            </a:lvl9pPr>
          </a:lstStyle>
          <a:p/>
        </p:txBody>
      </p:sp>
      <p:sp>
        <p:nvSpPr>
          <p:cNvPr id="35" name="Google Shape;35;p5"/>
          <p:cNvSpPr/>
          <p:nvPr>
            <p:ph idx="2" type="pic"/>
          </p:nvPr>
        </p:nvSpPr>
        <p:spPr>
          <a:xfrm>
            <a:off x="1843200" y="748800"/>
            <a:ext cx="5457600" cy="40932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/>
          <p:nvPr>
            <p:ph idx="12" type="sldNum"/>
          </p:nvPr>
        </p:nvSpPr>
        <p:spPr>
          <a:xfrm>
            <a:off x="8500725" y="4746600"/>
            <a:ext cx="5394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 sz="900">
                <a:solidFill>
                  <a:srgbClr val="FF5C5C"/>
                </a:solidFill>
              </a:defRPr>
            </a:lvl1pPr>
            <a:lvl2pPr lvl="1">
              <a:buNone/>
              <a:defRPr sz="900">
                <a:solidFill>
                  <a:srgbClr val="FF5C5C"/>
                </a:solidFill>
              </a:defRPr>
            </a:lvl2pPr>
            <a:lvl3pPr lvl="2">
              <a:buNone/>
              <a:defRPr sz="900">
                <a:solidFill>
                  <a:srgbClr val="FF5C5C"/>
                </a:solidFill>
              </a:defRPr>
            </a:lvl3pPr>
            <a:lvl4pPr lvl="3">
              <a:buNone/>
              <a:defRPr sz="900">
                <a:solidFill>
                  <a:srgbClr val="FF5C5C"/>
                </a:solidFill>
              </a:defRPr>
            </a:lvl4pPr>
            <a:lvl5pPr lvl="4">
              <a:buNone/>
              <a:defRPr sz="900">
                <a:solidFill>
                  <a:srgbClr val="FF5C5C"/>
                </a:solidFill>
              </a:defRPr>
            </a:lvl5pPr>
            <a:lvl6pPr lvl="5">
              <a:buNone/>
              <a:defRPr sz="900">
                <a:solidFill>
                  <a:srgbClr val="FF5C5C"/>
                </a:solidFill>
              </a:defRPr>
            </a:lvl6pPr>
            <a:lvl7pPr lvl="6">
              <a:buNone/>
              <a:defRPr sz="900">
                <a:solidFill>
                  <a:srgbClr val="FF5C5C"/>
                </a:solidFill>
              </a:defRPr>
            </a:lvl7pPr>
            <a:lvl8pPr lvl="7">
              <a:buNone/>
              <a:defRPr sz="900">
                <a:solidFill>
                  <a:srgbClr val="FF5C5C"/>
                </a:solidFill>
              </a:defRPr>
            </a:lvl8pPr>
            <a:lvl9pPr lvl="8">
              <a:buNone/>
              <a:defRPr sz="900">
                <a:solidFill>
                  <a:srgbClr val="FF5C5C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 sz="1000">
              <a:latin typeface="Signika"/>
              <a:ea typeface="Signika"/>
              <a:cs typeface="Signika"/>
              <a:sym typeface="Signika"/>
            </a:endParaRPr>
          </a:p>
        </p:txBody>
      </p:sp>
      <p:sp>
        <p:nvSpPr>
          <p:cNvPr id="38" name="Google Shape;38;p6"/>
          <p:cNvSpPr/>
          <p:nvPr/>
        </p:nvSpPr>
        <p:spPr>
          <a:xfrm>
            <a:off x="0" y="0"/>
            <a:ext cx="65700" cy="5143500"/>
          </a:xfrm>
          <a:prstGeom prst="rect">
            <a:avLst/>
          </a:prstGeom>
          <a:solidFill>
            <a:srgbClr val="FF5C5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" name="Google Shape;39;p6"/>
          <p:cNvSpPr/>
          <p:nvPr/>
        </p:nvSpPr>
        <p:spPr>
          <a:xfrm>
            <a:off x="9078300" y="0"/>
            <a:ext cx="65700" cy="5143500"/>
          </a:xfrm>
          <a:prstGeom prst="rect">
            <a:avLst/>
          </a:prstGeom>
          <a:solidFill>
            <a:srgbClr val="FF5C5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" name="Google Shape;40;p6"/>
          <p:cNvSpPr txBox="1"/>
          <p:nvPr/>
        </p:nvSpPr>
        <p:spPr>
          <a:xfrm flipH="1">
            <a:off x="221975" y="4743300"/>
            <a:ext cx="1026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l">
                <a:solidFill>
                  <a:srgbClr val="FF5C5C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ESL Brains</a:t>
            </a:r>
            <a:endParaRPr b="1">
              <a:solidFill>
                <a:srgbClr val="FF5C5C"/>
              </a:solidFill>
              <a:latin typeface="League Spartan"/>
              <a:ea typeface="League Spartan"/>
              <a:cs typeface="League Spartan"/>
              <a:sym typeface="League Spartan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Signika"/>
              <a:buNone/>
              <a:defRPr sz="2800">
                <a:solidFill>
                  <a:schemeClr val="dk1"/>
                </a:solidFill>
                <a:latin typeface="Signika"/>
                <a:ea typeface="Signika"/>
                <a:cs typeface="Signika"/>
                <a:sym typeface="Signik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251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>
            <a:lvl1pPr indent="-3302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Signika Light"/>
              <a:buChar char="●"/>
              <a:defRPr sz="1600">
                <a:solidFill>
                  <a:schemeClr val="dk1"/>
                </a:solidFill>
                <a:latin typeface="Signika Light"/>
                <a:ea typeface="Signika Light"/>
                <a:cs typeface="Signika Light"/>
                <a:sym typeface="Signika Light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Signika Light"/>
              <a:buChar char="○"/>
              <a:defRPr>
                <a:solidFill>
                  <a:schemeClr val="dk1"/>
                </a:solidFill>
                <a:latin typeface="Signika Light"/>
                <a:ea typeface="Signika Light"/>
                <a:cs typeface="Signika Light"/>
                <a:sym typeface="Signika Light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Signika Light"/>
              <a:buChar char="■"/>
              <a:defRPr>
                <a:solidFill>
                  <a:schemeClr val="dk1"/>
                </a:solidFill>
                <a:latin typeface="Signika Light"/>
                <a:ea typeface="Signika Light"/>
                <a:cs typeface="Signika Light"/>
                <a:sym typeface="Signika Light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Signika Light"/>
              <a:buChar char="●"/>
              <a:defRPr>
                <a:solidFill>
                  <a:schemeClr val="dk1"/>
                </a:solidFill>
                <a:latin typeface="Signika Light"/>
                <a:ea typeface="Signika Light"/>
                <a:cs typeface="Signika Light"/>
                <a:sym typeface="Signika Light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Signika Light"/>
              <a:buChar char="○"/>
              <a:defRPr>
                <a:solidFill>
                  <a:schemeClr val="dk1"/>
                </a:solidFill>
                <a:latin typeface="Signika Light"/>
                <a:ea typeface="Signika Light"/>
                <a:cs typeface="Signika Light"/>
                <a:sym typeface="Signika Light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Signika Light"/>
              <a:buChar char="■"/>
              <a:defRPr>
                <a:solidFill>
                  <a:schemeClr val="dk1"/>
                </a:solidFill>
                <a:latin typeface="Signika Light"/>
                <a:ea typeface="Signika Light"/>
                <a:cs typeface="Signika Light"/>
                <a:sym typeface="Signika Light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Signika Light"/>
              <a:buChar char="●"/>
              <a:defRPr>
                <a:solidFill>
                  <a:schemeClr val="dk1"/>
                </a:solidFill>
                <a:latin typeface="Signika Light"/>
                <a:ea typeface="Signika Light"/>
                <a:cs typeface="Signika Light"/>
                <a:sym typeface="Signika Light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Signika Light"/>
              <a:buChar char="○"/>
              <a:defRPr>
                <a:solidFill>
                  <a:schemeClr val="dk1"/>
                </a:solidFill>
                <a:latin typeface="Signika Light"/>
                <a:ea typeface="Signika Light"/>
                <a:cs typeface="Signika Light"/>
                <a:sym typeface="Signika Light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Signika Light"/>
              <a:buChar char="■"/>
              <a:defRPr>
                <a:solidFill>
                  <a:schemeClr val="dk1"/>
                </a:solidFill>
                <a:latin typeface="Signika Light"/>
                <a:ea typeface="Signika Light"/>
                <a:cs typeface="Signika Light"/>
                <a:sym typeface="Signika Light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96050" y="4749900"/>
            <a:ext cx="5313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900">
                <a:solidFill>
                  <a:schemeClr val="accent1"/>
                </a:solidFill>
                <a:latin typeface="Signika"/>
                <a:ea typeface="Signika"/>
                <a:cs typeface="Signika"/>
                <a:sym typeface="Signika"/>
              </a:defRPr>
            </a:lvl1pPr>
            <a:lvl2pPr lvl="1" algn="r">
              <a:buNone/>
              <a:defRPr sz="900">
                <a:solidFill>
                  <a:schemeClr val="accent1"/>
                </a:solidFill>
                <a:latin typeface="Signika"/>
                <a:ea typeface="Signika"/>
                <a:cs typeface="Signika"/>
                <a:sym typeface="Signika"/>
              </a:defRPr>
            </a:lvl2pPr>
            <a:lvl3pPr lvl="2" algn="r">
              <a:buNone/>
              <a:defRPr sz="900">
                <a:solidFill>
                  <a:schemeClr val="accent1"/>
                </a:solidFill>
                <a:latin typeface="Signika"/>
                <a:ea typeface="Signika"/>
                <a:cs typeface="Signika"/>
                <a:sym typeface="Signika"/>
              </a:defRPr>
            </a:lvl3pPr>
            <a:lvl4pPr lvl="3" algn="r">
              <a:buNone/>
              <a:defRPr sz="900">
                <a:solidFill>
                  <a:schemeClr val="accent1"/>
                </a:solidFill>
                <a:latin typeface="Signika"/>
                <a:ea typeface="Signika"/>
                <a:cs typeface="Signika"/>
                <a:sym typeface="Signika"/>
              </a:defRPr>
            </a:lvl4pPr>
            <a:lvl5pPr lvl="4" algn="r">
              <a:buNone/>
              <a:defRPr sz="900">
                <a:solidFill>
                  <a:schemeClr val="accent1"/>
                </a:solidFill>
                <a:latin typeface="Signika"/>
                <a:ea typeface="Signika"/>
                <a:cs typeface="Signika"/>
                <a:sym typeface="Signika"/>
              </a:defRPr>
            </a:lvl5pPr>
            <a:lvl6pPr lvl="5" algn="r">
              <a:buNone/>
              <a:defRPr sz="900">
                <a:solidFill>
                  <a:schemeClr val="accent1"/>
                </a:solidFill>
                <a:latin typeface="Signika"/>
                <a:ea typeface="Signika"/>
                <a:cs typeface="Signika"/>
                <a:sym typeface="Signika"/>
              </a:defRPr>
            </a:lvl6pPr>
            <a:lvl7pPr lvl="6" algn="r">
              <a:buNone/>
              <a:defRPr sz="900">
                <a:solidFill>
                  <a:schemeClr val="accent1"/>
                </a:solidFill>
                <a:latin typeface="Signika"/>
                <a:ea typeface="Signika"/>
                <a:cs typeface="Signika"/>
                <a:sym typeface="Signika"/>
              </a:defRPr>
            </a:lvl7pPr>
            <a:lvl8pPr lvl="7" algn="r">
              <a:buNone/>
              <a:defRPr sz="900">
                <a:solidFill>
                  <a:schemeClr val="accent1"/>
                </a:solidFill>
                <a:latin typeface="Signika"/>
                <a:ea typeface="Signika"/>
                <a:cs typeface="Signika"/>
                <a:sym typeface="Signika"/>
              </a:defRPr>
            </a:lvl8pPr>
            <a:lvl9pPr lvl="8" algn="r">
              <a:buNone/>
              <a:defRPr sz="900">
                <a:solidFill>
                  <a:schemeClr val="accent1"/>
                </a:solidFill>
                <a:latin typeface="Signika"/>
                <a:ea typeface="Signika"/>
                <a:cs typeface="Signika"/>
                <a:sym typeface="Signik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6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4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4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7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4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Relationship Id="rId4" Type="http://schemas.openxmlformats.org/officeDocument/2006/relationships/image" Target="../media/image10.png"/><Relationship Id="rId5" Type="http://schemas.openxmlformats.org/officeDocument/2006/relationships/image" Target="../media/image9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8.xml"/><Relationship Id="rId3" Type="http://schemas.openxmlformats.org/officeDocument/2006/relationships/hyperlink" Target="http://www.youtube.com/watch?v=64mhEVSQYNM" TargetMode="External"/><Relationship Id="rId4" Type="http://schemas.openxmlformats.org/officeDocument/2006/relationships/image" Target="../media/image8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7"/>
          <p:cNvSpPr txBox="1"/>
          <p:nvPr/>
        </p:nvSpPr>
        <p:spPr>
          <a:xfrm>
            <a:off x="3286000" y="2653600"/>
            <a:ext cx="51429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l" sz="3600">
                <a:solidFill>
                  <a:srgbClr val="FF5C5C"/>
                </a:solidFill>
                <a:latin typeface="Signika"/>
                <a:ea typeface="Signika"/>
                <a:cs typeface="Signika"/>
                <a:sym typeface="Signika"/>
              </a:rPr>
              <a:t>Teaching kids about tech</a:t>
            </a:r>
            <a:endParaRPr b="1" sz="3600">
              <a:solidFill>
                <a:srgbClr val="FF5C5C"/>
              </a:solidFill>
              <a:latin typeface="Signika"/>
              <a:ea typeface="Signika"/>
              <a:cs typeface="Signika"/>
              <a:sym typeface="Signika"/>
            </a:endParaRPr>
          </a:p>
        </p:txBody>
      </p:sp>
      <p:pic>
        <p:nvPicPr>
          <p:cNvPr id="46" name="Google Shape;46;p7"/>
          <p:cNvPicPr preferRelativeResize="0"/>
          <p:nvPr/>
        </p:nvPicPr>
        <p:blipFill rotWithShape="1">
          <a:blip r:embed="rId3">
            <a:alphaModFix/>
          </a:blip>
          <a:srcRect b="-2370" l="15724" r="27752" t="2370"/>
          <a:stretch/>
        </p:blipFill>
        <p:spPr>
          <a:xfrm>
            <a:off x="444698" y="1763950"/>
            <a:ext cx="2518200" cy="2518200"/>
          </a:xfrm>
          <a:prstGeom prst="ellipse">
            <a:avLst/>
          </a:prstGeom>
          <a:noFill/>
          <a:ln cap="flat" cmpd="sng" w="9525">
            <a:solidFill>
              <a:srgbClr val="AAAAAA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16"/>
          <p:cNvSpPr txBox="1"/>
          <p:nvPr/>
        </p:nvSpPr>
        <p:spPr>
          <a:xfrm flipH="1">
            <a:off x="138000" y="4743300"/>
            <a:ext cx="169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l">
                <a:solidFill>
                  <a:schemeClr val="lt1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ESL Brains</a:t>
            </a:r>
            <a:endParaRPr b="1">
              <a:solidFill>
                <a:schemeClr val="lt1"/>
              </a:solidFill>
              <a:latin typeface="League Spartan"/>
              <a:ea typeface="League Spartan"/>
              <a:cs typeface="League Spartan"/>
              <a:sym typeface="League Spartan"/>
            </a:endParaRPr>
          </a:p>
        </p:txBody>
      </p:sp>
      <p:sp>
        <p:nvSpPr>
          <p:cNvPr id="128" name="Google Shape;128;p16"/>
          <p:cNvSpPr/>
          <p:nvPr/>
        </p:nvSpPr>
        <p:spPr>
          <a:xfrm>
            <a:off x="0" y="0"/>
            <a:ext cx="657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9" name="Google Shape;129;p16"/>
          <p:cNvSpPr/>
          <p:nvPr/>
        </p:nvSpPr>
        <p:spPr>
          <a:xfrm>
            <a:off x="9078300" y="0"/>
            <a:ext cx="657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p16"/>
          <p:cNvSpPr txBox="1"/>
          <p:nvPr/>
        </p:nvSpPr>
        <p:spPr>
          <a:xfrm>
            <a:off x="138050" y="2939250"/>
            <a:ext cx="83343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l" sz="3600">
                <a:solidFill>
                  <a:schemeClr val="lt1"/>
                </a:solidFill>
                <a:latin typeface="Signika"/>
                <a:ea typeface="Signika"/>
                <a:cs typeface="Signika"/>
                <a:sym typeface="Signika"/>
              </a:rPr>
              <a:t>Let’s discuss!</a:t>
            </a:r>
            <a:endParaRPr b="1" sz="3600">
              <a:solidFill>
                <a:schemeClr val="lt1"/>
              </a:solidFill>
              <a:latin typeface="Signika"/>
              <a:ea typeface="Signika"/>
              <a:cs typeface="Signika"/>
              <a:sym typeface="Signika"/>
            </a:endParaRPr>
          </a:p>
        </p:txBody>
      </p:sp>
      <p:pic>
        <p:nvPicPr>
          <p:cNvPr id="131" name="Google Shape;131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62750" y="135850"/>
            <a:ext cx="781200" cy="781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" name="Google Shape;136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21600" y="72000"/>
            <a:ext cx="899550" cy="899550"/>
          </a:xfrm>
          <a:prstGeom prst="rect">
            <a:avLst/>
          </a:prstGeom>
          <a:noFill/>
          <a:ln>
            <a:noFill/>
          </a:ln>
        </p:spPr>
      </p:pic>
      <p:sp>
        <p:nvSpPr>
          <p:cNvPr id="137" name="Google Shape;137;p17"/>
          <p:cNvSpPr txBox="1"/>
          <p:nvPr>
            <p:ph idx="12" type="sldNum"/>
          </p:nvPr>
        </p:nvSpPr>
        <p:spPr>
          <a:xfrm>
            <a:off x="8500725" y="4746600"/>
            <a:ext cx="5394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  <p:sp>
        <p:nvSpPr>
          <p:cNvPr id="138" name="Google Shape;138;p17"/>
          <p:cNvSpPr txBox="1"/>
          <p:nvPr/>
        </p:nvSpPr>
        <p:spPr>
          <a:xfrm>
            <a:off x="222175" y="277200"/>
            <a:ext cx="7581300" cy="42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l" sz="1800">
                <a:solidFill>
                  <a:schemeClr val="dk1"/>
                </a:solidFill>
                <a:latin typeface="Signika"/>
                <a:ea typeface="Signika"/>
                <a:cs typeface="Signika"/>
                <a:sym typeface="Signika"/>
              </a:rPr>
              <a:t>Discuss the questions.</a:t>
            </a:r>
            <a:endParaRPr b="1" sz="1800">
              <a:solidFill>
                <a:schemeClr val="dk1"/>
              </a:solidFill>
              <a:latin typeface="Signika"/>
              <a:ea typeface="Signika"/>
              <a:cs typeface="Signika"/>
              <a:sym typeface="Signika"/>
            </a:endParaRPr>
          </a:p>
        </p:txBody>
      </p:sp>
      <p:sp>
        <p:nvSpPr>
          <p:cNvPr id="139" name="Google Shape;139;p17"/>
          <p:cNvSpPr txBox="1"/>
          <p:nvPr/>
        </p:nvSpPr>
        <p:spPr>
          <a:xfrm>
            <a:off x="871950" y="1128150"/>
            <a:ext cx="2875800" cy="288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Signika Light"/>
              <a:buChar char="●"/>
            </a:pPr>
            <a:r>
              <a:rPr lang="pl">
                <a:solidFill>
                  <a:schemeClr val="dk1"/>
                </a:solidFill>
                <a:latin typeface="Signika Light"/>
                <a:ea typeface="Signika Light"/>
                <a:cs typeface="Signika Light"/>
                <a:sym typeface="Signika Light"/>
              </a:rPr>
              <a:t>Which t</a:t>
            </a:r>
            <a:r>
              <a:rPr lang="pl">
                <a:solidFill>
                  <a:schemeClr val="dk1"/>
                </a:solidFill>
                <a:latin typeface="Signika Light"/>
                <a:ea typeface="Signika Light"/>
                <a:cs typeface="Signika Light"/>
                <a:sym typeface="Signika Light"/>
              </a:rPr>
              <a:t>hree tips</a:t>
            </a:r>
            <a:r>
              <a:rPr lang="pl">
                <a:solidFill>
                  <a:schemeClr val="dk1"/>
                </a:solidFill>
                <a:latin typeface="Signika Light"/>
                <a:ea typeface="Signika Light"/>
                <a:cs typeface="Signika Light"/>
                <a:sym typeface="Signika Light"/>
              </a:rPr>
              <a:t> in the box</a:t>
            </a:r>
            <a:r>
              <a:rPr lang="pl">
                <a:solidFill>
                  <a:schemeClr val="dk1"/>
                </a:solidFill>
                <a:latin typeface="Signika Light"/>
                <a:ea typeface="Signika Light"/>
                <a:cs typeface="Signika Light"/>
                <a:sym typeface="Signika Light"/>
              </a:rPr>
              <a:t> are best for parents? Why?</a:t>
            </a:r>
            <a:endParaRPr>
              <a:solidFill>
                <a:schemeClr val="dk1"/>
              </a:solidFill>
              <a:latin typeface="Signika Light"/>
              <a:ea typeface="Signika Light"/>
              <a:cs typeface="Signika Light"/>
              <a:sym typeface="Signika Light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Signika Light"/>
              <a:buChar char="●"/>
            </a:pPr>
            <a:r>
              <a:rPr lang="pl">
                <a:solidFill>
                  <a:schemeClr val="dk1"/>
                </a:solidFill>
                <a:latin typeface="Signika Light"/>
                <a:ea typeface="Signika Light"/>
                <a:cs typeface="Signika Light"/>
                <a:sym typeface="Signika Light"/>
              </a:rPr>
              <a:t>Who should be responsible for teaching children about technology – schools or parents? Why?</a:t>
            </a:r>
            <a:endParaRPr>
              <a:solidFill>
                <a:schemeClr val="dk1"/>
              </a:solidFill>
              <a:latin typeface="Signika Light"/>
              <a:ea typeface="Signika Light"/>
              <a:cs typeface="Signika Light"/>
              <a:sym typeface="Signika Light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400"/>
              <a:buFont typeface="Signika Light"/>
              <a:buChar char="●"/>
            </a:pPr>
            <a:r>
              <a:rPr lang="pl">
                <a:solidFill>
                  <a:schemeClr val="dk1"/>
                </a:solidFill>
                <a:latin typeface="Signika Light"/>
                <a:ea typeface="Signika Light"/>
                <a:cs typeface="Signika Light"/>
                <a:sym typeface="Signika Light"/>
              </a:rPr>
              <a:t>How do you or someone you know help kids to use devices? Do you/they talk to kids about technology?</a:t>
            </a:r>
            <a:endParaRPr sz="1900">
              <a:solidFill>
                <a:schemeClr val="dk1"/>
              </a:solidFill>
              <a:latin typeface="Signika Light"/>
              <a:ea typeface="Signika Light"/>
              <a:cs typeface="Signika Light"/>
              <a:sym typeface="Signika Light"/>
            </a:endParaRPr>
          </a:p>
        </p:txBody>
      </p:sp>
      <p:sp>
        <p:nvSpPr>
          <p:cNvPr id="140" name="Google Shape;140;p17"/>
          <p:cNvSpPr/>
          <p:nvPr/>
        </p:nvSpPr>
        <p:spPr>
          <a:xfrm>
            <a:off x="3880425" y="1131225"/>
            <a:ext cx="4620300" cy="3490800"/>
          </a:xfrm>
          <a:prstGeom prst="roundRect">
            <a:avLst>
              <a:gd fmla="val 6627" name="adj"/>
            </a:avLst>
          </a:prstGeom>
          <a:noFill/>
          <a:ln cap="flat" cmpd="sng" w="19050">
            <a:solidFill>
              <a:srgbClr val="F59A2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l">
                <a:solidFill>
                  <a:schemeClr val="dk1"/>
                </a:solidFill>
                <a:latin typeface="Signika Light"/>
                <a:ea typeface="Signika Light"/>
                <a:cs typeface="Signika Light"/>
                <a:sym typeface="Signika Light"/>
              </a:rPr>
              <a:t>Talk to your kids about their interests to understand what apps or games they use or would be interested in using. </a:t>
            </a:r>
            <a:endParaRPr>
              <a:solidFill>
                <a:schemeClr val="dk1"/>
              </a:solidFill>
              <a:latin typeface="Signika Light"/>
              <a:ea typeface="Signika Light"/>
              <a:cs typeface="Signika Light"/>
              <a:sym typeface="Signika Light"/>
            </a:endParaRPr>
          </a:p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pl">
                <a:solidFill>
                  <a:schemeClr val="dk1"/>
                </a:solidFill>
                <a:latin typeface="Signika Light"/>
                <a:ea typeface="Signika Light"/>
                <a:cs typeface="Signika Light"/>
                <a:sym typeface="Signika Light"/>
              </a:rPr>
              <a:t>Use parental controls to limit screen time and access to some content. </a:t>
            </a:r>
            <a:endParaRPr>
              <a:solidFill>
                <a:schemeClr val="dk1"/>
              </a:solidFill>
              <a:latin typeface="Signika Light"/>
              <a:ea typeface="Signika Light"/>
              <a:cs typeface="Signika Light"/>
              <a:sym typeface="Signika Light"/>
            </a:endParaRPr>
          </a:p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pl">
                <a:solidFill>
                  <a:schemeClr val="dk1"/>
                </a:solidFill>
                <a:latin typeface="Signika Light"/>
                <a:ea typeface="Signika Light"/>
                <a:cs typeface="Signika Light"/>
                <a:sym typeface="Signika Light"/>
              </a:rPr>
              <a:t>Have the ‘tech talk’ with your kids (teach them about digital safety) and find programs and activities that will teach them how to use the internet. </a:t>
            </a:r>
            <a:endParaRPr>
              <a:solidFill>
                <a:schemeClr val="dk1"/>
              </a:solidFill>
              <a:latin typeface="Signika Light"/>
              <a:ea typeface="Signika Light"/>
              <a:cs typeface="Signika Light"/>
              <a:sym typeface="Signika Light"/>
            </a:endParaRPr>
          </a:p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pl">
                <a:solidFill>
                  <a:schemeClr val="dk1"/>
                </a:solidFill>
                <a:latin typeface="Signika Light"/>
                <a:ea typeface="Signika Light"/>
                <a:cs typeface="Signika Light"/>
                <a:sym typeface="Signika Light"/>
              </a:rPr>
              <a:t>Find fun and high quality online content that your children will like. </a:t>
            </a:r>
            <a:endParaRPr>
              <a:solidFill>
                <a:schemeClr val="dk1"/>
              </a:solidFill>
              <a:latin typeface="Signika Light"/>
              <a:ea typeface="Signika Light"/>
              <a:cs typeface="Signika Light"/>
              <a:sym typeface="Signika Light"/>
            </a:endParaRPr>
          </a:p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None/>
            </a:pPr>
            <a:r>
              <a:rPr lang="pl">
                <a:solidFill>
                  <a:schemeClr val="dk1"/>
                </a:solidFill>
                <a:latin typeface="Signika Light"/>
                <a:ea typeface="Signika Light"/>
                <a:cs typeface="Signika Light"/>
                <a:sym typeface="Signika Light"/>
              </a:rPr>
              <a:t>Make sure you know the tech your children use at school (e.g. for distance learning). </a:t>
            </a:r>
            <a:endParaRPr>
              <a:solidFill>
                <a:srgbClr val="F59A23"/>
              </a:solidFill>
              <a:latin typeface="Signika Light"/>
              <a:ea typeface="Signika Light"/>
              <a:cs typeface="Signika Light"/>
              <a:sym typeface="Signika Light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" name="Google Shape;14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21600" y="72000"/>
            <a:ext cx="899550" cy="899550"/>
          </a:xfrm>
          <a:prstGeom prst="rect">
            <a:avLst/>
          </a:prstGeom>
          <a:noFill/>
          <a:ln>
            <a:noFill/>
          </a:ln>
        </p:spPr>
      </p:pic>
      <p:sp>
        <p:nvSpPr>
          <p:cNvPr id="146" name="Google Shape;146;p18"/>
          <p:cNvSpPr txBox="1"/>
          <p:nvPr>
            <p:ph idx="12" type="sldNum"/>
          </p:nvPr>
        </p:nvSpPr>
        <p:spPr>
          <a:xfrm>
            <a:off x="8500725" y="4746600"/>
            <a:ext cx="5394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  <p:sp>
        <p:nvSpPr>
          <p:cNvPr id="147" name="Google Shape;147;p18"/>
          <p:cNvSpPr txBox="1"/>
          <p:nvPr/>
        </p:nvSpPr>
        <p:spPr>
          <a:xfrm>
            <a:off x="222175" y="277200"/>
            <a:ext cx="7581300" cy="42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pl" sz="1800">
                <a:solidFill>
                  <a:schemeClr val="dk1"/>
                </a:solidFill>
                <a:latin typeface="Signika"/>
                <a:ea typeface="Signika"/>
                <a:cs typeface="Signika"/>
                <a:sym typeface="Signika"/>
              </a:rPr>
              <a:t>Discuss what you think the best age to start these activities is. </a:t>
            </a:r>
            <a:endParaRPr b="1" sz="1800">
              <a:solidFill>
                <a:schemeClr val="dk1"/>
              </a:solidFill>
              <a:latin typeface="Signika"/>
              <a:ea typeface="Signika"/>
              <a:cs typeface="Signika"/>
              <a:sym typeface="Signika"/>
            </a:endParaRPr>
          </a:p>
        </p:txBody>
      </p:sp>
      <p:sp>
        <p:nvSpPr>
          <p:cNvPr id="148" name="Google Shape;148;p18"/>
          <p:cNvSpPr txBox="1"/>
          <p:nvPr/>
        </p:nvSpPr>
        <p:spPr>
          <a:xfrm>
            <a:off x="1216800" y="918000"/>
            <a:ext cx="6904800" cy="248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Signika Light"/>
              <a:buChar char="●"/>
            </a:pPr>
            <a:r>
              <a:rPr lang="pl" sz="1600">
                <a:solidFill>
                  <a:schemeClr val="dk1"/>
                </a:solidFill>
                <a:latin typeface="Signika Light"/>
                <a:ea typeface="Signika Light"/>
                <a:cs typeface="Signika Light"/>
                <a:sym typeface="Signika Light"/>
              </a:rPr>
              <a:t>use a parent’s smartphone as a toy</a:t>
            </a:r>
            <a:endParaRPr sz="1600">
              <a:solidFill>
                <a:schemeClr val="dk1"/>
              </a:solidFill>
              <a:latin typeface="Signika Light"/>
              <a:ea typeface="Signika Light"/>
              <a:cs typeface="Signika Light"/>
              <a:sym typeface="Signika Light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Signika Light"/>
              <a:buChar char="●"/>
            </a:pPr>
            <a:r>
              <a:rPr lang="pl" sz="1600">
                <a:solidFill>
                  <a:schemeClr val="dk1"/>
                </a:solidFill>
                <a:latin typeface="Signika Light"/>
                <a:ea typeface="Signika Light"/>
                <a:cs typeface="Signika Light"/>
                <a:sym typeface="Signika Light"/>
              </a:rPr>
              <a:t>have your own smartphone</a:t>
            </a:r>
            <a:endParaRPr sz="1600">
              <a:solidFill>
                <a:schemeClr val="dk1"/>
              </a:solidFill>
              <a:latin typeface="Signika Light"/>
              <a:ea typeface="Signika Light"/>
              <a:cs typeface="Signika Light"/>
              <a:sym typeface="Signika Light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Signika Light"/>
              <a:buChar char="●"/>
            </a:pPr>
            <a:r>
              <a:rPr lang="pl" sz="1600">
                <a:solidFill>
                  <a:schemeClr val="dk1"/>
                </a:solidFill>
                <a:latin typeface="Signika Light"/>
                <a:ea typeface="Signika Light"/>
                <a:cs typeface="Signika Light"/>
                <a:sym typeface="Signika Light"/>
              </a:rPr>
              <a:t>play video games</a:t>
            </a:r>
            <a:endParaRPr sz="1600">
              <a:solidFill>
                <a:schemeClr val="dk1"/>
              </a:solidFill>
              <a:latin typeface="Signika Light"/>
              <a:ea typeface="Signika Light"/>
              <a:cs typeface="Signika Light"/>
              <a:sym typeface="Signika Light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Signika Light"/>
              <a:buChar char="●"/>
            </a:pPr>
            <a:r>
              <a:rPr lang="pl" sz="1600">
                <a:solidFill>
                  <a:schemeClr val="dk1"/>
                </a:solidFill>
                <a:latin typeface="Signika Light"/>
                <a:ea typeface="Signika Light"/>
                <a:cs typeface="Signika Light"/>
                <a:sym typeface="Signika Light"/>
              </a:rPr>
              <a:t>use YouTube without parental controls</a:t>
            </a:r>
            <a:endParaRPr sz="1600">
              <a:solidFill>
                <a:schemeClr val="dk1"/>
              </a:solidFill>
              <a:latin typeface="Signika Light"/>
              <a:ea typeface="Signika Light"/>
              <a:cs typeface="Signika Light"/>
              <a:sym typeface="Signika Light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pl" sz="1600">
                <a:solidFill>
                  <a:schemeClr val="dk1"/>
                </a:solidFill>
                <a:latin typeface="Signika Light"/>
                <a:ea typeface="Signika Light"/>
                <a:cs typeface="Signika Light"/>
                <a:sym typeface="Signika Light"/>
              </a:rPr>
              <a:t>set up accounts on social media</a:t>
            </a:r>
            <a:endParaRPr sz="1600">
              <a:solidFill>
                <a:schemeClr val="dk1"/>
              </a:solidFill>
              <a:latin typeface="Signika Light"/>
              <a:ea typeface="Signika Light"/>
              <a:cs typeface="Signika Light"/>
              <a:sym typeface="Signika Light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600"/>
              <a:buFont typeface="Signika Light"/>
              <a:buChar char="●"/>
            </a:pPr>
            <a:r>
              <a:rPr lang="pl" sz="1600">
                <a:solidFill>
                  <a:schemeClr val="dk1"/>
                </a:solidFill>
                <a:latin typeface="Signika Light"/>
                <a:ea typeface="Signika Light"/>
                <a:cs typeface="Signika Light"/>
                <a:sym typeface="Signika Light"/>
              </a:rPr>
              <a:t>use the internet without any parental controls</a:t>
            </a:r>
            <a:endParaRPr sz="1600">
              <a:solidFill>
                <a:schemeClr val="dk1"/>
              </a:solidFill>
              <a:latin typeface="Signika Light"/>
              <a:ea typeface="Signika Light"/>
              <a:cs typeface="Signika Light"/>
              <a:sym typeface="Signika Light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19"/>
          <p:cNvSpPr txBox="1"/>
          <p:nvPr/>
        </p:nvSpPr>
        <p:spPr>
          <a:xfrm flipH="1">
            <a:off x="138000" y="4743300"/>
            <a:ext cx="169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l">
                <a:solidFill>
                  <a:schemeClr val="lt1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ESL Brains</a:t>
            </a:r>
            <a:endParaRPr b="1">
              <a:solidFill>
                <a:schemeClr val="lt1"/>
              </a:solidFill>
              <a:latin typeface="League Spartan"/>
              <a:ea typeface="League Spartan"/>
              <a:cs typeface="League Spartan"/>
              <a:sym typeface="League Spartan"/>
            </a:endParaRPr>
          </a:p>
        </p:txBody>
      </p:sp>
      <p:sp>
        <p:nvSpPr>
          <p:cNvPr id="154" name="Google Shape;154;p19"/>
          <p:cNvSpPr/>
          <p:nvPr/>
        </p:nvSpPr>
        <p:spPr>
          <a:xfrm>
            <a:off x="0" y="0"/>
            <a:ext cx="657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5" name="Google Shape;155;p19"/>
          <p:cNvSpPr/>
          <p:nvPr/>
        </p:nvSpPr>
        <p:spPr>
          <a:xfrm>
            <a:off x="9078300" y="0"/>
            <a:ext cx="657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6" name="Google Shape;156;p19"/>
          <p:cNvSpPr txBox="1"/>
          <p:nvPr/>
        </p:nvSpPr>
        <p:spPr>
          <a:xfrm>
            <a:off x="138050" y="2939250"/>
            <a:ext cx="83343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l" sz="3600">
                <a:solidFill>
                  <a:schemeClr val="lt1"/>
                </a:solidFill>
                <a:latin typeface="Signika"/>
                <a:ea typeface="Signika"/>
                <a:cs typeface="Signika"/>
                <a:sym typeface="Signika"/>
              </a:rPr>
              <a:t>Do you a</a:t>
            </a:r>
            <a:r>
              <a:rPr b="1" lang="pl" sz="3600">
                <a:solidFill>
                  <a:schemeClr val="lt1"/>
                </a:solidFill>
                <a:latin typeface="Signika"/>
                <a:ea typeface="Signika"/>
                <a:cs typeface="Signika"/>
                <a:sym typeface="Signika"/>
              </a:rPr>
              <a:t>gree</a:t>
            </a:r>
            <a:r>
              <a:rPr b="1" lang="pl" sz="3600">
                <a:solidFill>
                  <a:schemeClr val="lt1"/>
                </a:solidFill>
                <a:latin typeface="Signika"/>
                <a:ea typeface="Signika"/>
                <a:cs typeface="Signika"/>
                <a:sym typeface="Signika"/>
              </a:rPr>
              <a:t>?</a:t>
            </a:r>
            <a:endParaRPr b="1" sz="3600">
              <a:solidFill>
                <a:schemeClr val="lt1"/>
              </a:solidFill>
              <a:latin typeface="Signika"/>
              <a:ea typeface="Signika"/>
              <a:cs typeface="Signika"/>
              <a:sym typeface="Signika"/>
            </a:endParaRPr>
          </a:p>
        </p:txBody>
      </p:sp>
      <p:pic>
        <p:nvPicPr>
          <p:cNvPr id="157" name="Google Shape;157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916175" y="136800"/>
            <a:ext cx="975825" cy="975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2" name="Google Shape;162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21600" y="72000"/>
            <a:ext cx="899550" cy="899550"/>
          </a:xfrm>
          <a:prstGeom prst="rect">
            <a:avLst/>
          </a:prstGeom>
          <a:noFill/>
          <a:ln>
            <a:noFill/>
          </a:ln>
        </p:spPr>
      </p:pic>
      <p:sp>
        <p:nvSpPr>
          <p:cNvPr id="163" name="Google Shape;163;p20"/>
          <p:cNvSpPr txBox="1"/>
          <p:nvPr>
            <p:ph idx="12" type="sldNum"/>
          </p:nvPr>
        </p:nvSpPr>
        <p:spPr>
          <a:xfrm>
            <a:off x="8500725" y="4746600"/>
            <a:ext cx="5394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  <p:sp>
        <p:nvSpPr>
          <p:cNvPr id="164" name="Google Shape;164;p20"/>
          <p:cNvSpPr txBox="1"/>
          <p:nvPr/>
        </p:nvSpPr>
        <p:spPr>
          <a:xfrm>
            <a:off x="222175" y="277200"/>
            <a:ext cx="7581300" cy="42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pl" sz="1800">
                <a:solidFill>
                  <a:schemeClr val="dk1"/>
                </a:solidFill>
                <a:latin typeface="Signika"/>
                <a:ea typeface="Signika"/>
                <a:cs typeface="Signika"/>
                <a:sym typeface="Signika"/>
              </a:rPr>
              <a:t>Choose four statements and say if you agree with them. Explain your answers or give examples.</a:t>
            </a:r>
            <a:endParaRPr b="1" sz="1800">
              <a:solidFill>
                <a:schemeClr val="dk1"/>
              </a:solidFill>
              <a:latin typeface="Signika"/>
              <a:ea typeface="Signika"/>
              <a:cs typeface="Signika"/>
              <a:sym typeface="Signika"/>
            </a:endParaRPr>
          </a:p>
        </p:txBody>
      </p:sp>
      <p:sp>
        <p:nvSpPr>
          <p:cNvPr id="165" name="Google Shape;165;p20"/>
          <p:cNvSpPr txBox="1"/>
          <p:nvPr/>
        </p:nvSpPr>
        <p:spPr>
          <a:xfrm>
            <a:off x="1119600" y="1034800"/>
            <a:ext cx="6904800" cy="384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23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Signika Light"/>
              <a:buChar char="●"/>
            </a:pPr>
            <a:r>
              <a:rPr lang="pl" sz="1500">
                <a:solidFill>
                  <a:schemeClr val="dk1"/>
                </a:solidFill>
                <a:latin typeface="Signika Light"/>
                <a:ea typeface="Signika Light"/>
                <a:cs typeface="Signika Light"/>
                <a:sym typeface="Signika Light"/>
              </a:rPr>
              <a:t>Most children learn to use technology faster than many adults.</a:t>
            </a:r>
            <a:endParaRPr sz="1500">
              <a:solidFill>
                <a:schemeClr val="dk1"/>
              </a:solidFill>
              <a:latin typeface="Signika Light"/>
              <a:ea typeface="Signika Light"/>
              <a:cs typeface="Signika Light"/>
              <a:sym typeface="Signika Light"/>
            </a:endParaRPr>
          </a:p>
          <a:p>
            <a:pPr indent="-32385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Signika Light"/>
              <a:buChar char="●"/>
            </a:pPr>
            <a:r>
              <a:rPr lang="pl" sz="1500">
                <a:solidFill>
                  <a:schemeClr val="dk1"/>
                </a:solidFill>
                <a:latin typeface="Signika Light"/>
                <a:ea typeface="Signika Light"/>
                <a:cs typeface="Signika Light"/>
                <a:sym typeface="Signika Light"/>
              </a:rPr>
              <a:t>Kids are often the first to know about apps and services adults have never even heard of.</a:t>
            </a:r>
            <a:endParaRPr sz="1500">
              <a:solidFill>
                <a:schemeClr val="dk1"/>
              </a:solidFill>
              <a:latin typeface="Signika Light"/>
              <a:ea typeface="Signika Light"/>
              <a:cs typeface="Signika Light"/>
              <a:sym typeface="Signika Light"/>
            </a:endParaRPr>
          </a:p>
          <a:p>
            <a:pPr indent="-32385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Signika Light"/>
              <a:buChar char="●"/>
            </a:pPr>
            <a:r>
              <a:rPr lang="pl" sz="1500">
                <a:solidFill>
                  <a:schemeClr val="dk1"/>
                </a:solidFill>
                <a:latin typeface="Signika Light"/>
                <a:ea typeface="Signika Light"/>
                <a:cs typeface="Signika Light"/>
                <a:sym typeface="Signika Light"/>
              </a:rPr>
              <a:t>Children like using screen devices but it’s very difficult for them to put the devices away.</a:t>
            </a:r>
            <a:endParaRPr sz="1500">
              <a:solidFill>
                <a:schemeClr val="dk1"/>
              </a:solidFill>
              <a:latin typeface="Signika Light"/>
              <a:ea typeface="Signika Light"/>
              <a:cs typeface="Signika Light"/>
              <a:sym typeface="Signika Light"/>
            </a:endParaRPr>
          </a:p>
          <a:p>
            <a:pPr indent="-32385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Signika Light"/>
              <a:buChar char="●"/>
            </a:pPr>
            <a:r>
              <a:rPr lang="pl" sz="1500">
                <a:solidFill>
                  <a:schemeClr val="dk1"/>
                </a:solidFill>
                <a:latin typeface="Signika Light"/>
                <a:ea typeface="Signika Light"/>
                <a:cs typeface="Signika Light"/>
                <a:sym typeface="Signika Light"/>
              </a:rPr>
              <a:t>Technology can teach children more than they learn at school.</a:t>
            </a:r>
            <a:endParaRPr sz="1500">
              <a:solidFill>
                <a:schemeClr val="dk1"/>
              </a:solidFill>
              <a:latin typeface="Signika Light"/>
              <a:ea typeface="Signika Light"/>
              <a:cs typeface="Signika Light"/>
              <a:sym typeface="Signika Light"/>
            </a:endParaRPr>
          </a:p>
          <a:p>
            <a:pPr indent="-32385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Signika Light"/>
              <a:buChar char="●"/>
            </a:pPr>
            <a:r>
              <a:rPr lang="pl" sz="1500">
                <a:solidFill>
                  <a:schemeClr val="dk1"/>
                </a:solidFill>
                <a:latin typeface="Signika Light"/>
                <a:ea typeface="Signika Light"/>
                <a:cs typeface="Signika Light"/>
                <a:sym typeface="Signika Light"/>
              </a:rPr>
              <a:t>Children and teens use technology to communicate with their friends more than many adults.</a:t>
            </a:r>
            <a:endParaRPr sz="1500">
              <a:solidFill>
                <a:schemeClr val="dk1"/>
              </a:solidFill>
              <a:latin typeface="Signika Light"/>
              <a:ea typeface="Signika Light"/>
              <a:cs typeface="Signika Light"/>
              <a:sym typeface="Signika Light"/>
            </a:endParaRPr>
          </a:p>
          <a:p>
            <a:pPr indent="-32385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Signika Light"/>
              <a:buChar char="●"/>
            </a:pPr>
            <a:r>
              <a:rPr lang="pl" sz="1500">
                <a:solidFill>
                  <a:schemeClr val="dk1"/>
                </a:solidFill>
                <a:latin typeface="Signika Light"/>
                <a:ea typeface="Signika Light"/>
                <a:cs typeface="Signika Light"/>
                <a:sym typeface="Signika Light"/>
              </a:rPr>
              <a:t>Most parents know passwords to their children’s social media accounts, email accounts, etc.</a:t>
            </a:r>
            <a:endParaRPr sz="1500">
              <a:solidFill>
                <a:schemeClr val="dk1"/>
              </a:solidFill>
              <a:latin typeface="Signika Light"/>
              <a:ea typeface="Signika Light"/>
              <a:cs typeface="Signika Light"/>
              <a:sym typeface="Signika Light"/>
            </a:endParaRPr>
          </a:p>
          <a:p>
            <a:pPr indent="-323850" lvl="0" marL="457200" rtl="0" algn="l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500"/>
              <a:buFont typeface="Signika Light"/>
              <a:buChar char="●"/>
            </a:pPr>
            <a:r>
              <a:rPr lang="pl" sz="1500">
                <a:solidFill>
                  <a:schemeClr val="dk1"/>
                </a:solidFill>
                <a:latin typeface="Signika Light"/>
                <a:ea typeface="Signika Light"/>
                <a:cs typeface="Signika Light"/>
                <a:sym typeface="Signika Light"/>
              </a:rPr>
              <a:t>In the future, children will learn most things from their personal AI assistants.  </a:t>
            </a:r>
            <a:endParaRPr sz="10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21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F5C5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1" name="Google Shape;171;p21"/>
          <p:cNvSpPr txBox="1"/>
          <p:nvPr/>
        </p:nvSpPr>
        <p:spPr>
          <a:xfrm flipH="1">
            <a:off x="138150" y="4743300"/>
            <a:ext cx="243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l">
                <a:solidFill>
                  <a:schemeClr val="lt1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ESL Brains</a:t>
            </a:r>
            <a:endParaRPr b="1">
              <a:solidFill>
                <a:schemeClr val="lt1"/>
              </a:solidFill>
              <a:latin typeface="League Spartan"/>
              <a:ea typeface="League Spartan"/>
              <a:cs typeface="League Spartan"/>
              <a:sym typeface="League Spartan"/>
            </a:endParaRPr>
          </a:p>
        </p:txBody>
      </p:sp>
      <p:sp>
        <p:nvSpPr>
          <p:cNvPr id="172" name="Google Shape;172;p21"/>
          <p:cNvSpPr txBox="1"/>
          <p:nvPr/>
        </p:nvSpPr>
        <p:spPr>
          <a:xfrm>
            <a:off x="138050" y="3489825"/>
            <a:ext cx="83343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l" sz="3600">
                <a:solidFill>
                  <a:schemeClr val="lt1"/>
                </a:solidFill>
                <a:latin typeface="Signika"/>
                <a:ea typeface="Signika"/>
                <a:cs typeface="Signika"/>
                <a:sym typeface="Signika"/>
              </a:rPr>
              <a:t>THANKS!</a:t>
            </a:r>
            <a:endParaRPr b="1" sz="3600">
              <a:solidFill>
                <a:schemeClr val="lt1"/>
              </a:solidFill>
              <a:latin typeface="Signika"/>
              <a:ea typeface="Signika"/>
              <a:cs typeface="Signika"/>
              <a:sym typeface="Signika"/>
            </a:endParaRPr>
          </a:p>
        </p:txBody>
      </p:sp>
      <p:sp>
        <p:nvSpPr>
          <p:cNvPr id="173" name="Google Shape;173;p21"/>
          <p:cNvSpPr/>
          <p:nvPr/>
        </p:nvSpPr>
        <p:spPr>
          <a:xfrm>
            <a:off x="0" y="0"/>
            <a:ext cx="657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4" name="Google Shape;174;p21"/>
          <p:cNvSpPr/>
          <p:nvPr/>
        </p:nvSpPr>
        <p:spPr>
          <a:xfrm>
            <a:off x="9078300" y="0"/>
            <a:ext cx="657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/>
          <p:nvPr/>
        </p:nvSpPr>
        <p:spPr>
          <a:xfrm flipH="1">
            <a:off x="138000" y="4743300"/>
            <a:ext cx="169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l">
                <a:solidFill>
                  <a:schemeClr val="lt1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ESL Brains</a:t>
            </a:r>
            <a:endParaRPr b="1">
              <a:solidFill>
                <a:schemeClr val="lt1"/>
              </a:solidFill>
              <a:latin typeface="League Spartan"/>
              <a:ea typeface="League Spartan"/>
              <a:cs typeface="League Spartan"/>
              <a:sym typeface="League Spartan"/>
            </a:endParaRPr>
          </a:p>
        </p:txBody>
      </p:sp>
      <p:sp>
        <p:nvSpPr>
          <p:cNvPr id="52" name="Google Shape;52;p8"/>
          <p:cNvSpPr/>
          <p:nvPr/>
        </p:nvSpPr>
        <p:spPr>
          <a:xfrm>
            <a:off x="0" y="0"/>
            <a:ext cx="657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" name="Google Shape;53;p8"/>
          <p:cNvSpPr/>
          <p:nvPr/>
        </p:nvSpPr>
        <p:spPr>
          <a:xfrm>
            <a:off x="9078300" y="0"/>
            <a:ext cx="657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" name="Google Shape;54;p8"/>
          <p:cNvSpPr txBox="1"/>
          <p:nvPr/>
        </p:nvSpPr>
        <p:spPr>
          <a:xfrm>
            <a:off x="138050" y="2939250"/>
            <a:ext cx="83343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l" sz="3600">
                <a:solidFill>
                  <a:schemeClr val="lt1"/>
                </a:solidFill>
                <a:latin typeface="Signika"/>
                <a:ea typeface="Signika"/>
                <a:cs typeface="Signika"/>
                <a:sym typeface="Signika"/>
              </a:rPr>
              <a:t>Let’s get started</a:t>
            </a:r>
            <a:endParaRPr b="1" sz="3600">
              <a:solidFill>
                <a:schemeClr val="lt1"/>
              </a:solidFill>
              <a:latin typeface="Signika"/>
              <a:ea typeface="Signika"/>
              <a:cs typeface="Signika"/>
              <a:sym typeface="Signika"/>
            </a:endParaRPr>
          </a:p>
        </p:txBody>
      </p:sp>
      <p:sp>
        <p:nvSpPr>
          <p:cNvPr id="55" name="Google Shape;55;p8"/>
          <p:cNvSpPr txBox="1"/>
          <p:nvPr/>
        </p:nvSpPr>
        <p:spPr>
          <a:xfrm>
            <a:off x="138050" y="3639450"/>
            <a:ext cx="83343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400">
                <a:solidFill>
                  <a:schemeClr val="lt1"/>
                </a:solidFill>
                <a:latin typeface="Signika Light"/>
                <a:ea typeface="Signika Light"/>
                <a:cs typeface="Signika Light"/>
                <a:sym typeface="Signika Light"/>
              </a:rPr>
              <a:t>with a warm-up </a:t>
            </a:r>
            <a:endParaRPr sz="2400">
              <a:solidFill>
                <a:schemeClr val="lt1"/>
              </a:solidFill>
              <a:latin typeface="Signika Light"/>
              <a:ea typeface="Signika Light"/>
              <a:cs typeface="Signika Light"/>
              <a:sym typeface="Signika Light"/>
            </a:endParaRPr>
          </a:p>
        </p:txBody>
      </p:sp>
      <p:pic>
        <p:nvPicPr>
          <p:cNvPr id="56" name="Google Shape;56;p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06400" y="136800"/>
            <a:ext cx="781200" cy="781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9"/>
          <p:cNvSpPr txBox="1"/>
          <p:nvPr>
            <p:ph idx="12" type="sldNum"/>
          </p:nvPr>
        </p:nvSpPr>
        <p:spPr>
          <a:xfrm>
            <a:off x="8500725" y="4746600"/>
            <a:ext cx="5394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  <p:sp>
        <p:nvSpPr>
          <p:cNvPr id="62" name="Google Shape;62;p9"/>
          <p:cNvSpPr txBox="1"/>
          <p:nvPr/>
        </p:nvSpPr>
        <p:spPr>
          <a:xfrm>
            <a:off x="222175" y="277200"/>
            <a:ext cx="8250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l" sz="1800">
                <a:solidFill>
                  <a:schemeClr val="dk1"/>
                </a:solidFill>
                <a:latin typeface="Signika"/>
                <a:ea typeface="Signika"/>
                <a:cs typeface="Signika"/>
                <a:sym typeface="Signika"/>
              </a:rPr>
              <a:t>Share your earliest memory of doing the things below</a:t>
            </a:r>
            <a:r>
              <a:rPr b="1" lang="pl" sz="1800">
                <a:solidFill>
                  <a:schemeClr val="dk1"/>
                </a:solidFill>
                <a:latin typeface="Signika"/>
                <a:ea typeface="Signika"/>
                <a:cs typeface="Signika"/>
                <a:sym typeface="Signika"/>
              </a:rPr>
              <a:t>.</a:t>
            </a:r>
            <a:endParaRPr b="1" sz="1800">
              <a:solidFill>
                <a:schemeClr val="dk1"/>
              </a:solidFill>
              <a:latin typeface="Signika"/>
              <a:ea typeface="Signika"/>
              <a:cs typeface="Signika"/>
              <a:sym typeface="Signika"/>
            </a:endParaRPr>
          </a:p>
        </p:txBody>
      </p:sp>
      <p:sp>
        <p:nvSpPr>
          <p:cNvPr id="63" name="Google Shape;63;p9"/>
          <p:cNvSpPr txBox="1"/>
          <p:nvPr/>
        </p:nvSpPr>
        <p:spPr>
          <a:xfrm>
            <a:off x="1215474" y="1062000"/>
            <a:ext cx="7116000" cy="248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Signika Light"/>
              <a:buChar char="●"/>
            </a:pPr>
            <a:r>
              <a:rPr lang="pl" sz="1600">
                <a:solidFill>
                  <a:schemeClr val="dk1"/>
                </a:solidFill>
                <a:latin typeface="Signika Light"/>
                <a:ea typeface="Signika Light"/>
                <a:cs typeface="Signika Light"/>
                <a:sym typeface="Signika Light"/>
              </a:rPr>
              <a:t>sending an email or creating an email address</a:t>
            </a:r>
            <a:endParaRPr sz="1600">
              <a:solidFill>
                <a:schemeClr val="dk1"/>
              </a:solidFill>
              <a:latin typeface="Signika Light"/>
              <a:ea typeface="Signika Light"/>
              <a:cs typeface="Signika Light"/>
              <a:sym typeface="Signika Light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Signika Light"/>
              <a:buChar char="●"/>
            </a:pPr>
            <a:r>
              <a:rPr lang="pl" sz="1600">
                <a:solidFill>
                  <a:schemeClr val="dk1"/>
                </a:solidFill>
                <a:latin typeface="Signika Light"/>
                <a:ea typeface="Signika Light"/>
                <a:cs typeface="Signika Light"/>
                <a:sym typeface="Signika Light"/>
              </a:rPr>
              <a:t>using a mobile phone</a:t>
            </a:r>
            <a:endParaRPr sz="1600">
              <a:solidFill>
                <a:schemeClr val="dk1"/>
              </a:solidFill>
              <a:latin typeface="Signika Light"/>
              <a:ea typeface="Signika Light"/>
              <a:cs typeface="Signika Light"/>
              <a:sym typeface="Signika Light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Signika Light"/>
              <a:buChar char="●"/>
            </a:pPr>
            <a:r>
              <a:rPr lang="pl" sz="1600">
                <a:solidFill>
                  <a:schemeClr val="dk1"/>
                </a:solidFill>
                <a:latin typeface="Signika Light"/>
                <a:ea typeface="Signika Light"/>
                <a:cs typeface="Signika Light"/>
                <a:sym typeface="Signika Light"/>
              </a:rPr>
              <a:t>playing a video game</a:t>
            </a:r>
            <a:endParaRPr sz="1600">
              <a:solidFill>
                <a:schemeClr val="dk1"/>
              </a:solidFill>
              <a:latin typeface="Signika Light"/>
              <a:ea typeface="Signika Light"/>
              <a:cs typeface="Signika Light"/>
              <a:sym typeface="Signika Light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Signika Light"/>
              <a:buChar char="●"/>
            </a:pPr>
            <a:r>
              <a:rPr lang="pl" sz="1600">
                <a:solidFill>
                  <a:schemeClr val="dk1"/>
                </a:solidFill>
                <a:latin typeface="Signika Light"/>
                <a:ea typeface="Signika Light"/>
                <a:cs typeface="Signika Light"/>
                <a:sym typeface="Signika Light"/>
              </a:rPr>
              <a:t>using online communication tools (chatrooms, Skype, etc.)</a:t>
            </a:r>
            <a:endParaRPr sz="1600">
              <a:solidFill>
                <a:schemeClr val="dk1"/>
              </a:solidFill>
              <a:latin typeface="Signika Light"/>
              <a:ea typeface="Signika Light"/>
              <a:cs typeface="Signika Light"/>
              <a:sym typeface="Signika Light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Signika Light"/>
              <a:buChar char="●"/>
            </a:pPr>
            <a:r>
              <a:rPr lang="pl" sz="1600">
                <a:solidFill>
                  <a:schemeClr val="dk1"/>
                </a:solidFill>
                <a:latin typeface="Signika Light"/>
                <a:ea typeface="Signika Light"/>
                <a:cs typeface="Signika Light"/>
                <a:sym typeface="Signika Light"/>
              </a:rPr>
              <a:t>watching a YouTube video</a:t>
            </a:r>
            <a:endParaRPr sz="1600">
              <a:solidFill>
                <a:schemeClr val="dk1"/>
              </a:solidFill>
              <a:latin typeface="Signika Light"/>
              <a:ea typeface="Signika Light"/>
              <a:cs typeface="Signika Light"/>
              <a:sym typeface="Signika Light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600"/>
              <a:buFont typeface="Signika Light"/>
              <a:buChar char="●"/>
            </a:pPr>
            <a:r>
              <a:rPr lang="pl" sz="1600">
                <a:solidFill>
                  <a:schemeClr val="dk1"/>
                </a:solidFill>
                <a:latin typeface="Signika Light"/>
                <a:ea typeface="Signika Light"/>
                <a:cs typeface="Signika Light"/>
                <a:sym typeface="Signika Light"/>
              </a:rPr>
              <a:t> searching for information online </a:t>
            </a:r>
            <a:endParaRPr sz="1600">
              <a:solidFill>
                <a:schemeClr val="dk1"/>
              </a:solidFill>
              <a:latin typeface="Signika Light"/>
              <a:ea typeface="Signika Light"/>
              <a:cs typeface="Signika Light"/>
              <a:sym typeface="Signika Ligh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0"/>
          <p:cNvSpPr txBox="1"/>
          <p:nvPr/>
        </p:nvSpPr>
        <p:spPr>
          <a:xfrm flipH="1">
            <a:off x="138000" y="4743300"/>
            <a:ext cx="169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l">
                <a:solidFill>
                  <a:schemeClr val="lt1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ESL Brains</a:t>
            </a:r>
            <a:endParaRPr b="1">
              <a:solidFill>
                <a:schemeClr val="lt1"/>
              </a:solidFill>
              <a:latin typeface="League Spartan"/>
              <a:ea typeface="League Spartan"/>
              <a:cs typeface="League Spartan"/>
              <a:sym typeface="League Spartan"/>
            </a:endParaRPr>
          </a:p>
        </p:txBody>
      </p:sp>
      <p:sp>
        <p:nvSpPr>
          <p:cNvPr id="69" name="Google Shape;69;p10"/>
          <p:cNvSpPr/>
          <p:nvPr/>
        </p:nvSpPr>
        <p:spPr>
          <a:xfrm>
            <a:off x="0" y="0"/>
            <a:ext cx="657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0" name="Google Shape;70;p10"/>
          <p:cNvSpPr/>
          <p:nvPr/>
        </p:nvSpPr>
        <p:spPr>
          <a:xfrm>
            <a:off x="9078300" y="0"/>
            <a:ext cx="657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" name="Google Shape;71;p10"/>
          <p:cNvSpPr txBox="1"/>
          <p:nvPr/>
        </p:nvSpPr>
        <p:spPr>
          <a:xfrm>
            <a:off x="138050" y="2939250"/>
            <a:ext cx="83343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l" sz="3600">
                <a:solidFill>
                  <a:schemeClr val="lt1"/>
                </a:solidFill>
                <a:latin typeface="Signika"/>
                <a:ea typeface="Signika"/>
                <a:cs typeface="Signika"/>
                <a:sym typeface="Signika"/>
              </a:rPr>
              <a:t>Let’s talk!</a:t>
            </a:r>
            <a:endParaRPr b="1" sz="3600">
              <a:solidFill>
                <a:schemeClr val="lt1"/>
              </a:solidFill>
              <a:latin typeface="Signika"/>
              <a:ea typeface="Signika"/>
              <a:cs typeface="Signika"/>
              <a:sym typeface="Signika"/>
            </a:endParaRPr>
          </a:p>
        </p:txBody>
      </p:sp>
      <p:pic>
        <p:nvPicPr>
          <p:cNvPr id="72" name="Google Shape;72;p1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62750" y="135850"/>
            <a:ext cx="781200" cy="781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1"/>
          <p:cNvSpPr txBox="1"/>
          <p:nvPr>
            <p:ph idx="12" type="sldNum"/>
          </p:nvPr>
        </p:nvSpPr>
        <p:spPr>
          <a:xfrm>
            <a:off x="8500725" y="4746600"/>
            <a:ext cx="5394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  <p:sp>
        <p:nvSpPr>
          <p:cNvPr id="78" name="Google Shape;78;p11"/>
          <p:cNvSpPr txBox="1"/>
          <p:nvPr/>
        </p:nvSpPr>
        <p:spPr>
          <a:xfrm>
            <a:off x="222175" y="277200"/>
            <a:ext cx="8250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pl" sz="1800">
                <a:solidFill>
                  <a:schemeClr val="dk1"/>
                </a:solidFill>
                <a:latin typeface="Signika"/>
                <a:ea typeface="Signika"/>
                <a:cs typeface="Signika"/>
                <a:sym typeface="Signika"/>
              </a:rPr>
              <a:t>Describe the photos. Then, discuss the questions. </a:t>
            </a:r>
            <a:endParaRPr b="1" sz="1800">
              <a:solidFill>
                <a:schemeClr val="dk1"/>
              </a:solidFill>
              <a:latin typeface="Signika"/>
              <a:ea typeface="Signika"/>
              <a:cs typeface="Signika"/>
              <a:sym typeface="Signika"/>
            </a:endParaRPr>
          </a:p>
        </p:txBody>
      </p:sp>
      <p:pic>
        <p:nvPicPr>
          <p:cNvPr id="79" name="Google Shape;79;p1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0038" y="952600"/>
            <a:ext cx="2595775" cy="2234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36488" y="952600"/>
            <a:ext cx="2671015" cy="2234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018187" y="952112"/>
            <a:ext cx="2595775" cy="2235600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1"/>
          <p:cNvSpPr txBox="1"/>
          <p:nvPr/>
        </p:nvSpPr>
        <p:spPr>
          <a:xfrm>
            <a:off x="961375" y="3274900"/>
            <a:ext cx="7511100" cy="12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Signika Light"/>
              <a:buChar char="●"/>
            </a:pPr>
            <a:r>
              <a:rPr lang="pl" sz="1600">
                <a:solidFill>
                  <a:schemeClr val="dk1"/>
                </a:solidFill>
                <a:latin typeface="Signika Light"/>
                <a:ea typeface="Signika Light"/>
                <a:cs typeface="Signika Light"/>
                <a:sym typeface="Signika Light"/>
              </a:rPr>
              <a:t>Think about children’s education, free time, the use of technology, etc.:</a:t>
            </a:r>
            <a:endParaRPr sz="1600">
              <a:solidFill>
                <a:schemeClr val="dk1"/>
              </a:solidFill>
              <a:latin typeface="Signika Light"/>
              <a:ea typeface="Signika Light"/>
              <a:cs typeface="Signika Light"/>
              <a:sym typeface="Signika Light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Signika Light"/>
              <a:buChar char="○"/>
            </a:pPr>
            <a:r>
              <a:rPr lang="pl" sz="1600">
                <a:solidFill>
                  <a:schemeClr val="dk1"/>
                </a:solidFill>
                <a:latin typeface="Signika Light"/>
                <a:ea typeface="Signika Light"/>
                <a:cs typeface="Signika Light"/>
                <a:sym typeface="Signika Light"/>
              </a:rPr>
              <a:t>Is being a child more or less difficult than it was in the past? Why?</a:t>
            </a:r>
            <a:endParaRPr sz="1600">
              <a:solidFill>
                <a:schemeClr val="dk1"/>
              </a:solidFill>
              <a:latin typeface="Signika Light"/>
              <a:ea typeface="Signika Light"/>
              <a:cs typeface="Signika Light"/>
              <a:sym typeface="Signika Light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600"/>
              <a:buFont typeface="Signika Light"/>
              <a:buChar char="○"/>
            </a:pPr>
            <a:r>
              <a:rPr lang="pl" sz="1600">
                <a:solidFill>
                  <a:schemeClr val="dk1"/>
                </a:solidFill>
                <a:latin typeface="Signika Light"/>
                <a:ea typeface="Signika Light"/>
                <a:cs typeface="Signika Light"/>
                <a:sym typeface="Signika Light"/>
              </a:rPr>
              <a:t>Is being a parent more or less difficult than it was in the past? Why?</a:t>
            </a:r>
            <a:endParaRPr sz="1600">
              <a:solidFill>
                <a:schemeClr val="dk1"/>
              </a:solidFill>
              <a:latin typeface="Signika Light"/>
              <a:ea typeface="Signika Light"/>
              <a:cs typeface="Signika Light"/>
              <a:sym typeface="Signika Light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2"/>
          <p:cNvSpPr/>
          <p:nvPr/>
        </p:nvSpPr>
        <p:spPr>
          <a:xfrm>
            <a:off x="0" y="0"/>
            <a:ext cx="657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" name="Google Shape;88;p12"/>
          <p:cNvSpPr/>
          <p:nvPr/>
        </p:nvSpPr>
        <p:spPr>
          <a:xfrm>
            <a:off x="9078300" y="0"/>
            <a:ext cx="657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89" name="Google Shape;89;p1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05825" y="136325"/>
            <a:ext cx="884150" cy="884150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2"/>
          <p:cNvSpPr txBox="1"/>
          <p:nvPr/>
        </p:nvSpPr>
        <p:spPr>
          <a:xfrm>
            <a:off x="138050" y="2109600"/>
            <a:ext cx="53571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400">
                <a:solidFill>
                  <a:schemeClr val="lt1"/>
                </a:solidFill>
                <a:latin typeface="Signika Light"/>
                <a:ea typeface="Signika Light"/>
                <a:cs typeface="Signika Light"/>
                <a:sym typeface="Signika Light"/>
              </a:rPr>
              <a:t>In a moment, you’ll watch a video with:</a:t>
            </a:r>
            <a:endParaRPr b="1" sz="2400">
              <a:solidFill>
                <a:schemeClr val="lt1"/>
              </a:solidFill>
              <a:latin typeface="Signika"/>
              <a:ea typeface="Signika"/>
              <a:cs typeface="Signika"/>
              <a:sym typeface="Signika"/>
            </a:endParaRPr>
          </a:p>
        </p:txBody>
      </p:sp>
      <p:sp>
        <p:nvSpPr>
          <p:cNvPr id="91" name="Google Shape;91;p12"/>
          <p:cNvSpPr txBox="1"/>
          <p:nvPr/>
        </p:nvSpPr>
        <p:spPr>
          <a:xfrm>
            <a:off x="138050" y="2937600"/>
            <a:ext cx="72117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l" sz="3600">
                <a:solidFill>
                  <a:schemeClr val="lt1"/>
                </a:solidFill>
                <a:latin typeface="Signika"/>
                <a:ea typeface="Signika"/>
                <a:cs typeface="Signika"/>
                <a:sym typeface="Signika"/>
              </a:rPr>
              <a:t>five tips for parents on how to help children use technology</a:t>
            </a:r>
            <a:endParaRPr b="1" sz="3600">
              <a:solidFill>
                <a:schemeClr val="lt1"/>
              </a:solidFill>
              <a:latin typeface="Signika"/>
              <a:ea typeface="Signika"/>
              <a:cs typeface="Signika"/>
              <a:sym typeface="Signika"/>
            </a:endParaRPr>
          </a:p>
        </p:txBody>
      </p:sp>
      <p:sp>
        <p:nvSpPr>
          <p:cNvPr id="92" name="Google Shape;92;p12"/>
          <p:cNvSpPr txBox="1"/>
          <p:nvPr/>
        </p:nvSpPr>
        <p:spPr>
          <a:xfrm>
            <a:off x="138050" y="4089675"/>
            <a:ext cx="53571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400">
                <a:solidFill>
                  <a:schemeClr val="lt1"/>
                </a:solidFill>
                <a:latin typeface="Signika Light"/>
                <a:ea typeface="Signika Light"/>
                <a:cs typeface="Signika Light"/>
                <a:sym typeface="Signika Light"/>
              </a:rPr>
              <a:t>But first…</a:t>
            </a:r>
            <a:endParaRPr b="1" sz="2400">
              <a:solidFill>
                <a:schemeClr val="lt1"/>
              </a:solidFill>
              <a:latin typeface="Signika"/>
              <a:ea typeface="Signika"/>
              <a:cs typeface="Signika"/>
              <a:sym typeface="Signik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3"/>
          <p:cNvSpPr txBox="1"/>
          <p:nvPr>
            <p:ph idx="12" type="sldNum"/>
          </p:nvPr>
        </p:nvSpPr>
        <p:spPr>
          <a:xfrm>
            <a:off x="8500725" y="4746600"/>
            <a:ext cx="5394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  <p:sp>
        <p:nvSpPr>
          <p:cNvPr id="98" name="Google Shape;98;p13"/>
          <p:cNvSpPr txBox="1"/>
          <p:nvPr/>
        </p:nvSpPr>
        <p:spPr>
          <a:xfrm>
            <a:off x="222175" y="277200"/>
            <a:ext cx="8250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pl" sz="1800">
                <a:solidFill>
                  <a:schemeClr val="dk1"/>
                </a:solidFill>
                <a:latin typeface="Signika"/>
                <a:ea typeface="Signika"/>
                <a:cs typeface="Signika"/>
                <a:sym typeface="Signika"/>
              </a:rPr>
              <a:t>Look at the categories below and say what the tips might be. </a:t>
            </a:r>
            <a:endParaRPr b="1" sz="1800">
              <a:solidFill>
                <a:schemeClr val="dk1"/>
              </a:solidFill>
              <a:latin typeface="Signika"/>
              <a:ea typeface="Signika"/>
              <a:cs typeface="Signika"/>
              <a:sym typeface="Signika"/>
            </a:endParaRPr>
          </a:p>
        </p:txBody>
      </p:sp>
      <p:sp>
        <p:nvSpPr>
          <p:cNvPr id="99" name="Google Shape;99;p13"/>
          <p:cNvSpPr/>
          <p:nvPr/>
        </p:nvSpPr>
        <p:spPr>
          <a:xfrm>
            <a:off x="332454" y="1081300"/>
            <a:ext cx="993300" cy="302700"/>
          </a:xfrm>
          <a:prstGeom prst="rect">
            <a:avLst/>
          </a:prstGeom>
          <a:solidFill>
            <a:srgbClr val="60AE92"/>
          </a:solidFill>
          <a:ln cap="flat" cmpd="sng" w="9525">
            <a:solidFill>
              <a:srgbClr val="60AE9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l">
                <a:solidFill>
                  <a:srgbClr val="FFFFFF"/>
                </a:solidFill>
                <a:latin typeface="Signika"/>
                <a:ea typeface="Signika"/>
                <a:cs typeface="Signika"/>
                <a:sym typeface="Signika"/>
              </a:rPr>
              <a:t>EXAMPLE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100" name="Google Shape;100;p13"/>
          <p:cNvSpPr txBox="1"/>
          <p:nvPr/>
        </p:nvSpPr>
        <p:spPr>
          <a:xfrm>
            <a:off x="1602800" y="985050"/>
            <a:ext cx="6968100" cy="99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228600" rtl="0" algn="l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pl" sz="1600">
                <a:solidFill>
                  <a:schemeClr val="dk1"/>
                </a:solidFill>
                <a:latin typeface="Signika Light"/>
                <a:ea typeface="Signika Light"/>
                <a:cs typeface="Signika Light"/>
                <a:sym typeface="Signika Light"/>
              </a:rPr>
              <a:t>parental controls – </a:t>
            </a:r>
            <a:r>
              <a:rPr i="1" lang="pl" sz="1600">
                <a:solidFill>
                  <a:schemeClr val="dk1"/>
                </a:solidFill>
                <a:latin typeface="Signika Light"/>
                <a:ea typeface="Signika Light"/>
                <a:cs typeface="Signika Light"/>
                <a:sym typeface="Signika Light"/>
              </a:rPr>
              <a:t>Parents should control how much time children spend online. For example, children’s online access should be blocked after two hours.</a:t>
            </a:r>
            <a:endParaRPr i="1" sz="1900">
              <a:solidFill>
                <a:schemeClr val="dk1"/>
              </a:solidFill>
              <a:latin typeface="Signika Light"/>
              <a:ea typeface="Signika Light"/>
              <a:cs typeface="Signika Light"/>
              <a:sym typeface="Signika Light"/>
            </a:endParaRPr>
          </a:p>
        </p:txBody>
      </p:sp>
      <p:sp>
        <p:nvSpPr>
          <p:cNvPr id="101" name="Google Shape;101;p13"/>
          <p:cNvSpPr/>
          <p:nvPr/>
        </p:nvSpPr>
        <p:spPr>
          <a:xfrm>
            <a:off x="1439800" y="2290800"/>
            <a:ext cx="1965600" cy="532500"/>
          </a:xfrm>
          <a:prstGeom prst="roundRect">
            <a:avLst>
              <a:gd fmla="val 6627" name="adj"/>
            </a:avLst>
          </a:prstGeom>
          <a:solidFill>
            <a:srgbClr val="60AE92">
              <a:alpha val="30190"/>
            </a:srgbClr>
          </a:solidFill>
          <a:ln cap="flat" cmpd="sng" w="19050">
            <a:solidFill>
              <a:srgbClr val="60AE9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l" sz="1600">
                <a:solidFill>
                  <a:schemeClr val="dk1"/>
                </a:solidFill>
                <a:latin typeface="Signika"/>
                <a:ea typeface="Signika"/>
                <a:cs typeface="Signika"/>
                <a:sym typeface="Signika"/>
              </a:rPr>
              <a:t>parental controls</a:t>
            </a:r>
            <a:endParaRPr sz="1600">
              <a:solidFill>
                <a:schemeClr val="dk1"/>
              </a:solidFill>
              <a:latin typeface="Signika"/>
              <a:ea typeface="Signika"/>
              <a:cs typeface="Signika"/>
              <a:sym typeface="Signika"/>
            </a:endParaRPr>
          </a:p>
        </p:txBody>
      </p:sp>
      <p:sp>
        <p:nvSpPr>
          <p:cNvPr id="102" name="Google Shape;102;p13"/>
          <p:cNvSpPr/>
          <p:nvPr/>
        </p:nvSpPr>
        <p:spPr>
          <a:xfrm>
            <a:off x="3574975" y="2290800"/>
            <a:ext cx="1965600" cy="532500"/>
          </a:xfrm>
          <a:prstGeom prst="roundRect">
            <a:avLst>
              <a:gd fmla="val 6627" name="adj"/>
            </a:avLst>
          </a:prstGeom>
          <a:solidFill>
            <a:srgbClr val="F59A23">
              <a:alpha val="29560"/>
            </a:srgbClr>
          </a:solidFill>
          <a:ln cap="flat" cmpd="sng" w="19050">
            <a:solidFill>
              <a:schemeClr val="accent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l" sz="1600">
                <a:solidFill>
                  <a:schemeClr val="dk1"/>
                </a:solidFill>
                <a:latin typeface="Signika"/>
                <a:ea typeface="Signika"/>
                <a:cs typeface="Signika"/>
                <a:sym typeface="Signika"/>
              </a:rPr>
              <a:t>digital safety</a:t>
            </a:r>
            <a:endParaRPr sz="1600">
              <a:solidFill>
                <a:schemeClr val="dk1"/>
              </a:solidFill>
              <a:latin typeface="Signika"/>
              <a:ea typeface="Signika"/>
              <a:cs typeface="Signika"/>
              <a:sym typeface="Signika"/>
            </a:endParaRPr>
          </a:p>
        </p:txBody>
      </p:sp>
      <p:sp>
        <p:nvSpPr>
          <p:cNvPr id="103" name="Google Shape;103;p13"/>
          <p:cNvSpPr/>
          <p:nvPr/>
        </p:nvSpPr>
        <p:spPr>
          <a:xfrm>
            <a:off x="5710150" y="2290800"/>
            <a:ext cx="1965600" cy="532500"/>
          </a:xfrm>
          <a:prstGeom prst="roundRect">
            <a:avLst>
              <a:gd fmla="val 6627" name="adj"/>
            </a:avLst>
          </a:prstGeom>
          <a:solidFill>
            <a:srgbClr val="000032">
              <a:alpha val="29560"/>
            </a:srgbClr>
          </a:solidFill>
          <a:ln cap="flat" cmpd="sng" w="1905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l" sz="1600">
                <a:solidFill>
                  <a:schemeClr val="dk1"/>
                </a:solidFill>
                <a:latin typeface="Signika"/>
                <a:ea typeface="Signika"/>
                <a:cs typeface="Signika"/>
                <a:sym typeface="Signika"/>
              </a:rPr>
              <a:t>online content</a:t>
            </a:r>
            <a:endParaRPr>
              <a:solidFill>
                <a:schemeClr val="dk1"/>
              </a:solidFill>
              <a:latin typeface="Signika"/>
              <a:ea typeface="Signika"/>
              <a:cs typeface="Signika"/>
              <a:sym typeface="Signika"/>
            </a:endParaRPr>
          </a:p>
        </p:txBody>
      </p:sp>
      <p:sp>
        <p:nvSpPr>
          <p:cNvPr id="104" name="Google Shape;104;p13"/>
          <p:cNvSpPr/>
          <p:nvPr/>
        </p:nvSpPr>
        <p:spPr>
          <a:xfrm>
            <a:off x="4660950" y="2996925"/>
            <a:ext cx="1965600" cy="532500"/>
          </a:xfrm>
          <a:prstGeom prst="roundRect">
            <a:avLst>
              <a:gd fmla="val 6627" name="adj"/>
            </a:avLst>
          </a:prstGeom>
          <a:solidFill>
            <a:srgbClr val="60AE92">
              <a:alpha val="30190"/>
            </a:srgbClr>
          </a:solidFill>
          <a:ln cap="flat" cmpd="sng" w="1905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l" sz="1600">
                <a:solidFill>
                  <a:schemeClr val="dk1"/>
                </a:solidFill>
                <a:latin typeface="Signika"/>
                <a:ea typeface="Signika"/>
                <a:cs typeface="Signika"/>
                <a:sym typeface="Signika"/>
              </a:rPr>
              <a:t>screen time</a:t>
            </a:r>
            <a:endParaRPr sz="1600">
              <a:solidFill>
                <a:schemeClr val="dk1"/>
              </a:solidFill>
              <a:latin typeface="Signika"/>
              <a:ea typeface="Signika"/>
              <a:cs typeface="Signika"/>
              <a:sym typeface="Signika"/>
            </a:endParaRPr>
          </a:p>
        </p:txBody>
      </p:sp>
      <p:sp>
        <p:nvSpPr>
          <p:cNvPr id="105" name="Google Shape;105;p13"/>
          <p:cNvSpPr/>
          <p:nvPr/>
        </p:nvSpPr>
        <p:spPr>
          <a:xfrm>
            <a:off x="2537725" y="2996925"/>
            <a:ext cx="1965600" cy="532500"/>
          </a:xfrm>
          <a:prstGeom prst="roundRect">
            <a:avLst>
              <a:gd fmla="val 6627" name="adj"/>
            </a:avLst>
          </a:prstGeom>
          <a:solidFill>
            <a:srgbClr val="000032">
              <a:alpha val="29560"/>
            </a:srgbClr>
          </a:solidFill>
          <a:ln cap="flat" cmpd="sng" w="19050">
            <a:solidFill>
              <a:srgbClr val="00003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l" sz="1600">
                <a:solidFill>
                  <a:schemeClr val="dk1"/>
                </a:solidFill>
                <a:latin typeface="Signika"/>
                <a:ea typeface="Signika"/>
                <a:cs typeface="Signika"/>
                <a:sym typeface="Signika"/>
              </a:rPr>
              <a:t>distance learning</a:t>
            </a:r>
            <a:endParaRPr sz="2000">
              <a:solidFill>
                <a:schemeClr val="dk1"/>
              </a:solidFill>
              <a:latin typeface="Signika"/>
              <a:ea typeface="Signika"/>
              <a:cs typeface="Signika"/>
              <a:sym typeface="Signika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4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003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1" name="Google Shape;111;p14"/>
          <p:cNvSpPr txBox="1"/>
          <p:nvPr/>
        </p:nvSpPr>
        <p:spPr>
          <a:xfrm flipH="1">
            <a:off x="138150" y="4743300"/>
            <a:ext cx="243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l">
                <a:solidFill>
                  <a:schemeClr val="lt1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ESL Brains</a:t>
            </a:r>
            <a:endParaRPr b="1">
              <a:solidFill>
                <a:schemeClr val="lt1"/>
              </a:solidFill>
              <a:latin typeface="League Spartan"/>
              <a:ea typeface="League Spartan"/>
              <a:cs typeface="League Spartan"/>
              <a:sym typeface="League Spartan"/>
            </a:endParaRPr>
          </a:p>
        </p:txBody>
      </p:sp>
      <p:sp>
        <p:nvSpPr>
          <p:cNvPr id="112" name="Google Shape;112;p14"/>
          <p:cNvSpPr/>
          <p:nvPr/>
        </p:nvSpPr>
        <p:spPr>
          <a:xfrm>
            <a:off x="0" y="0"/>
            <a:ext cx="657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" name="Google Shape;113;p14"/>
          <p:cNvSpPr/>
          <p:nvPr/>
        </p:nvSpPr>
        <p:spPr>
          <a:xfrm>
            <a:off x="9078300" y="0"/>
            <a:ext cx="657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Google Shape;114;p14"/>
          <p:cNvSpPr txBox="1"/>
          <p:nvPr/>
        </p:nvSpPr>
        <p:spPr>
          <a:xfrm>
            <a:off x="222175" y="277200"/>
            <a:ext cx="82503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l" sz="1800">
                <a:solidFill>
                  <a:schemeClr val="lt1"/>
                </a:solidFill>
                <a:latin typeface="Signika"/>
                <a:ea typeface="Signika"/>
                <a:cs typeface="Signika"/>
                <a:sym typeface="Signika"/>
              </a:rPr>
              <a:t>Watch the video and say which tips you didn’t talk </a:t>
            </a:r>
            <a:r>
              <a:rPr b="1" lang="pl" sz="1800">
                <a:solidFill>
                  <a:schemeClr val="lt1"/>
                </a:solidFill>
                <a:latin typeface="Signika"/>
                <a:ea typeface="Signika"/>
                <a:cs typeface="Signika"/>
                <a:sym typeface="Signika"/>
              </a:rPr>
              <a:t>about.</a:t>
            </a:r>
            <a:endParaRPr b="1" sz="1800">
              <a:solidFill>
                <a:schemeClr val="lt1"/>
              </a:solidFill>
              <a:latin typeface="Signika"/>
              <a:ea typeface="Signika"/>
              <a:cs typeface="Signika"/>
              <a:sym typeface="Signik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chemeClr val="lt1"/>
              </a:solidFill>
              <a:latin typeface="Signika"/>
              <a:ea typeface="Signika"/>
              <a:cs typeface="Signika"/>
              <a:sym typeface="Signika"/>
            </a:endParaRPr>
          </a:p>
        </p:txBody>
      </p:sp>
      <p:pic>
        <p:nvPicPr>
          <p:cNvPr descr="Learn about tools and resources to help parents navigate through their family’s tech journey starting from beginning to end. To learn more, visit families.google" id="115" name="Google Shape;115;p14" title="5 things you can do to guide your family's tech journey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35225" y="1014700"/>
            <a:ext cx="6628622" cy="3728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5"/>
          <p:cNvSpPr txBox="1"/>
          <p:nvPr>
            <p:ph idx="12" type="sldNum"/>
          </p:nvPr>
        </p:nvSpPr>
        <p:spPr>
          <a:xfrm>
            <a:off x="8500725" y="4746600"/>
            <a:ext cx="5394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 sz="1000"/>
          </a:p>
        </p:txBody>
      </p:sp>
      <p:sp>
        <p:nvSpPr>
          <p:cNvPr id="121" name="Google Shape;121;p15"/>
          <p:cNvSpPr txBox="1"/>
          <p:nvPr/>
        </p:nvSpPr>
        <p:spPr>
          <a:xfrm>
            <a:off x="222175" y="277200"/>
            <a:ext cx="8250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l" sz="1800">
                <a:solidFill>
                  <a:schemeClr val="dk1"/>
                </a:solidFill>
                <a:latin typeface="Signika"/>
                <a:ea typeface="Signika"/>
                <a:cs typeface="Signika"/>
                <a:sym typeface="Signika"/>
              </a:rPr>
              <a:t>Let’s see the tips from the video.</a:t>
            </a:r>
            <a:endParaRPr b="1" sz="1800">
              <a:solidFill>
                <a:schemeClr val="dk1"/>
              </a:solidFill>
              <a:latin typeface="Signika"/>
              <a:ea typeface="Signika"/>
              <a:cs typeface="Signika"/>
              <a:sym typeface="Signika"/>
            </a:endParaRPr>
          </a:p>
        </p:txBody>
      </p:sp>
      <p:sp>
        <p:nvSpPr>
          <p:cNvPr id="122" name="Google Shape;122;p15"/>
          <p:cNvSpPr txBox="1"/>
          <p:nvPr/>
        </p:nvSpPr>
        <p:spPr>
          <a:xfrm>
            <a:off x="1120825" y="863700"/>
            <a:ext cx="7093500" cy="292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Signika Light"/>
              <a:buChar char="●"/>
            </a:pPr>
            <a:r>
              <a:rPr lang="pl" sz="1600">
                <a:solidFill>
                  <a:schemeClr val="dk1"/>
                </a:solidFill>
                <a:highlight>
                  <a:schemeClr val="accent6"/>
                </a:highlight>
                <a:latin typeface="Signika Light"/>
                <a:ea typeface="Signika Light"/>
                <a:cs typeface="Signika Light"/>
                <a:sym typeface="Signika Light"/>
              </a:rPr>
              <a:t>Talk to your kids about their interests to understand what apps or games they use or would be interested in using. </a:t>
            </a:r>
            <a:endParaRPr sz="1600">
              <a:solidFill>
                <a:schemeClr val="dk1"/>
              </a:solidFill>
              <a:highlight>
                <a:schemeClr val="accent6"/>
              </a:highlight>
              <a:latin typeface="Signika Light"/>
              <a:ea typeface="Signika Light"/>
              <a:cs typeface="Signika Light"/>
              <a:sym typeface="Signika Light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Signika Light"/>
              <a:buChar char="●"/>
            </a:pPr>
            <a:r>
              <a:rPr lang="pl" sz="1600">
                <a:solidFill>
                  <a:schemeClr val="dk1"/>
                </a:solidFill>
                <a:highlight>
                  <a:schemeClr val="accent6"/>
                </a:highlight>
                <a:latin typeface="Signika Light"/>
                <a:ea typeface="Signika Light"/>
                <a:cs typeface="Signika Light"/>
                <a:sym typeface="Signika Light"/>
              </a:rPr>
              <a:t>Use </a:t>
            </a:r>
            <a:r>
              <a:rPr b="1" lang="pl" sz="1600">
                <a:solidFill>
                  <a:schemeClr val="dk1"/>
                </a:solidFill>
                <a:highlight>
                  <a:schemeClr val="accent6"/>
                </a:highlight>
                <a:latin typeface="Signika"/>
                <a:ea typeface="Signika"/>
                <a:cs typeface="Signika"/>
                <a:sym typeface="Signika"/>
              </a:rPr>
              <a:t>parental controls</a:t>
            </a:r>
            <a:r>
              <a:rPr lang="pl" sz="1600">
                <a:solidFill>
                  <a:schemeClr val="dk1"/>
                </a:solidFill>
                <a:highlight>
                  <a:schemeClr val="accent6"/>
                </a:highlight>
                <a:latin typeface="Signika Light"/>
                <a:ea typeface="Signika Light"/>
                <a:cs typeface="Signika Light"/>
                <a:sym typeface="Signika Light"/>
              </a:rPr>
              <a:t> to limit </a:t>
            </a:r>
            <a:r>
              <a:rPr b="1" lang="pl" sz="1600">
                <a:solidFill>
                  <a:schemeClr val="dk1"/>
                </a:solidFill>
                <a:highlight>
                  <a:schemeClr val="accent6"/>
                </a:highlight>
                <a:latin typeface="Signika"/>
                <a:ea typeface="Signika"/>
                <a:cs typeface="Signika"/>
                <a:sym typeface="Signika"/>
              </a:rPr>
              <a:t>screen time</a:t>
            </a:r>
            <a:r>
              <a:rPr lang="pl" sz="1600">
                <a:solidFill>
                  <a:schemeClr val="dk1"/>
                </a:solidFill>
                <a:highlight>
                  <a:schemeClr val="accent6"/>
                </a:highlight>
                <a:latin typeface="Signika Light"/>
                <a:ea typeface="Signika Light"/>
                <a:cs typeface="Signika Light"/>
                <a:sym typeface="Signika Light"/>
              </a:rPr>
              <a:t> and access to some content. </a:t>
            </a:r>
            <a:endParaRPr sz="1600">
              <a:solidFill>
                <a:schemeClr val="dk1"/>
              </a:solidFill>
              <a:highlight>
                <a:schemeClr val="accent6"/>
              </a:highlight>
              <a:latin typeface="Signika Light"/>
              <a:ea typeface="Signika Light"/>
              <a:cs typeface="Signika Light"/>
              <a:sym typeface="Signika Light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Signika Light"/>
              <a:buChar char="●"/>
            </a:pPr>
            <a:r>
              <a:rPr lang="pl" sz="1600">
                <a:solidFill>
                  <a:schemeClr val="dk1"/>
                </a:solidFill>
                <a:highlight>
                  <a:schemeClr val="accent6"/>
                </a:highlight>
                <a:latin typeface="Signika Light"/>
                <a:ea typeface="Signika Light"/>
                <a:cs typeface="Signika Light"/>
                <a:sym typeface="Signika Light"/>
              </a:rPr>
              <a:t>Have the ‘tech talk’ with your kids (teach them about </a:t>
            </a:r>
            <a:r>
              <a:rPr b="1" lang="pl" sz="1600">
                <a:solidFill>
                  <a:schemeClr val="dk1"/>
                </a:solidFill>
                <a:highlight>
                  <a:schemeClr val="accent6"/>
                </a:highlight>
                <a:latin typeface="Signika"/>
                <a:ea typeface="Signika"/>
                <a:cs typeface="Signika"/>
                <a:sym typeface="Signika"/>
              </a:rPr>
              <a:t>digital safety</a:t>
            </a:r>
            <a:r>
              <a:rPr lang="pl" sz="1600">
                <a:solidFill>
                  <a:schemeClr val="dk1"/>
                </a:solidFill>
                <a:highlight>
                  <a:schemeClr val="accent6"/>
                </a:highlight>
                <a:latin typeface="Signika Light"/>
                <a:ea typeface="Signika Light"/>
                <a:cs typeface="Signika Light"/>
                <a:sym typeface="Signika Light"/>
              </a:rPr>
              <a:t>) and find programs and activities that will teach them how to use the internet. </a:t>
            </a:r>
            <a:endParaRPr sz="1600">
              <a:solidFill>
                <a:schemeClr val="dk1"/>
              </a:solidFill>
              <a:highlight>
                <a:schemeClr val="accent6"/>
              </a:highlight>
              <a:latin typeface="Signika Light"/>
              <a:ea typeface="Signika Light"/>
              <a:cs typeface="Signika Light"/>
              <a:sym typeface="Signika Light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Signika Light"/>
              <a:buChar char="●"/>
            </a:pPr>
            <a:r>
              <a:rPr lang="pl" sz="1600">
                <a:solidFill>
                  <a:schemeClr val="dk1"/>
                </a:solidFill>
                <a:highlight>
                  <a:schemeClr val="accent6"/>
                </a:highlight>
                <a:latin typeface="Signika Light"/>
                <a:ea typeface="Signika Light"/>
                <a:cs typeface="Signika Light"/>
                <a:sym typeface="Signika Light"/>
              </a:rPr>
              <a:t>Find fun and high quality </a:t>
            </a:r>
            <a:r>
              <a:rPr b="1" lang="pl" sz="1600">
                <a:solidFill>
                  <a:schemeClr val="dk1"/>
                </a:solidFill>
                <a:highlight>
                  <a:schemeClr val="accent6"/>
                </a:highlight>
                <a:latin typeface="Signika"/>
                <a:ea typeface="Signika"/>
                <a:cs typeface="Signika"/>
                <a:sym typeface="Signika"/>
              </a:rPr>
              <a:t>online content</a:t>
            </a:r>
            <a:r>
              <a:rPr lang="pl" sz="1600">
                <a:solidFill>
                  <a:schemeClr val="dk1"/>
                </a:solidFill>
                <a:highlight>
                  <a:schemeClr val="accent6"/>
                </a:highlight>
                <a:latin typeface="Signika Light"/>
                <a:ea typeface="Signika Light"/>
                <a:cs typeface="Signika Light"/>
                <a:sym typeface="Signika Light"/>
              </a:rPr>
              <a:t> that your children will like. </a:t>
            </a:r>
            <a:endParaRPr sz="1600">
              <a:solidFill>
                <a:schemeClr val="dk1"/>
              </a:solidFill>
              <a:highlight>
                <a:schemeClr val="accent6"/>
              </a:highlight>
              <a:latin typeface="Signika Light"/>
              <a:ea typeface="Signika Light"/>
              <a:cs typeface="Signika Light"/>
              <a:sym typeface="Signika Light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600"/>
              <a:buFont typeface="Signika Light"/>
              <a:buChar char="●"/>
            </a:pPr>
            <a:r>
              <a:rPr lang="pl" sz="1600">
                <a:solidFill>
                  <a:schemeClr val="dk1"/>
                </a:solidFill>
                <a:highlight>
                  <a:schemeClr val="accent6"/>
                </a:highlight>
                <a:latin typeface="Signika Light"/>
                <a:ea typeface="Signika Light"/>
                <a:cs typeface="Signika Light"/>
                <a:sym typeface="Signika Light"/>
              </a:rPr>
              <a:t>Make sure you know the tech your children use at school (e.g. for </a:t>
            </a:r>
            <a:r>
              <a:rPr b="1" lang="pl" sz="1600">
                <a:solidFill>
                  <a:schemeClr val="dk1"/>
                </a:solidFill>
                <a:highlight>
                  <a:schemeClr val="accent6"/>
                </a:highlight>
                <a:latin typeface="Signika"/>
                <a:ea typeface="Signika"/>
                <a:cs typeface="Signika"/>
                <a:sym typeface="Signika"/>
              </a:rPr>
              <a:t>distance learning</a:t>
            </a:r>
            <a:r>
              <a:rPr lang="pl" sz="1600">
                <a:solidFill>
                  <a:schemeClr val="dk1"/>
                </a:solidFill>
                <a:highlight>
                  <a:schemeClr val="accent6"/>
                </a:highlight>
                <a:latin typeface="Signika Light"/>
                <a:ea typeface="Signika Light"/>
                <a:cs typeface="Signika Light"/>
                <a:sym typeface="Signika Light"/>
              </a:rPr>
              <a:t>). </a:t>
            </a:r>
            <a:endParaRPr sz="1600">
              <a:solidFill>
                <a:schemeClr val="dk1"/>
              </a:solidFill>
              <a:highlight>
                <a:schemeClr val="accent6"/>
              </a:highlight>
              <a:latin typeface="Signika Light"/>
              <a:ea typeface="Signika Light"/>
              <a:cs typeface="Signika Light"/>
              <a:sym typeface="Signika Light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2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2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2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2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2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ESL Brains E-Lesson Plan 2.0.3">
  <a:themeElements>
    <a:clrScheme name="Simple Light">
      <a:dk1>
        <a:srgbClr val="000032"/>
      </a:dk1>
      <a:lt1>
        <a:srgbClr val="FFFFFF"/>
      </a:lt1>
      <a:dk2>
        <a:srgbClr val="595959"/>
      </a:dk2>
      <a:lt2>
        <a:srgbClr val="EEEEEE"/>
      </a:lt2>
      <a:accent1>
        <a:srgbClr val="FF5C5C"/>
      </a:accent1>
      <a:accent2>
        <a:srgbClr val="000032"/>
      </a:accent2>
      <a:accent3>
        <a:srgbClr val="F59A23"/>
      </a:accent3>
      <a:accent4>
        <a:srgbClr val="60AE92"/>
      </a:accent4>
      <a:accent5>
        <a:srgbClr val="AAAAAA"/>
      </a:accent5>
      <a:accent6>
        <a:srgbClr val="FCD56A"/>
      </a:accent6>
      <a:hlink>
        <a:srgbClr val="60AE92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