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4" r:id="rId4"/>
    <p:sldMasterId id="2147483665"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Lst>
  <p:sldSz cy="5143500" cx="9144000"/>
  <p:notesSz cx="6858000" cy="9144000"/>
  <p:embeddedFontLst>
    <p:embeddedFont>
      <p:font typeface="League Spartan"/>
      <p:regular r:id="rId25"/>
      <p:bold r:id="rId26"/>
    </p:embeddedFont>
    <p:embeddedFont>
      <p:font typeface="Signika"/>
      <p:regular r:id="rId27"/>
      <p:bold r:id="rId28"/>
    </p:embeddedFont>
    <p:embeddedFont>
      <p:font typeface="Signika Light"/>
      <p:regular r:id="rId29"/>
      <p:bold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font" Target="fonts/LeagueSpartan-bold.fntdata"/><Relationship Id="rId25" Type="http://schemas.openxmlformats.org/officeDocument/2006/relationships/font" Target="fonts/LeagueSpartan-regular.fntdata"/><Relationship Id="rId28" Type="http://schemas.openxmlformats.org/officeDocument/2006/relationships/font" Target="fonts/Signika-bold.fntdata"/><Relationship Id="rId27" Type="http://schemas.openxmlformats.org/officeDocument/2006/relationships/font" Target="fonts/Signika-regular.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font" Target="fonts/SignikaLight-regular.fntdata"/><Relationship Id="rId7" Type="http://schemas.openxmlformats.org/officeDocument/2006/relationships/slide" Target="slides/slide1.xml"/><Relationship Id="rId8" Type="http://schemas.openxmlformats.org/officeDocument/2006/relationships/slide" Target="slides/slide2.xml"/><Relationship Id="rId30" Type="http://schemas.openxmlformats.org/officeDocument/2006/relationships/font" Target="fonts/SignikaLight-bold.fnt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23731df4a2e_0_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g23731df4a2e_0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GB" sz="1400">
                <a:solidFill>
                  <a:schemeClr val="dk1"/>
                </a:solidFill>
                <a:highlight>
                  <a:srgbClr val="FFCD00"/>
                </a:highlight>
                <a:latin typeface="Signika"/>
                <a:ea typeface="Signika"/>
                <a:cs typeface="Signika"/>
                <a:sym typeface="Signika"/>
              </a:rPr>
              <a:t>To get an editable version of this presentation:</a:t>
            </a:r>
            <a:endParaRPr b="1" sz="1400">
              <a:solidFill>
                <a:schemeClr val="dk1"/>
              </a:solidFill>
              <a:highlight>
                <a:srgbClr val="FFCD00"/>
              </a:highlight>
              <a:latin typeface="Signika"/>
              <a:ea typeface="Signika"/>
              <a:cs typeface="Signika"/>
              <a:sym typeface="Signika"/>
            </a:endParaRPr>
          </a:p>
          <a:p>
            <a:pPr indent="0" lvl="0" marL="0" rtl="0" algn="l">
              <a:spcBef>
                <a:spcPts val="0"/>
              </a:spcBef>
              <a:spcAft>
                <a:spcPts val="0"/>
              </a:spcAft>
              <a:buClr>
                <a:schemeClr val="dk1"/>
              </a:buClr>
              <a:buSzPts val="1100"/>
              <a:buFont typeface="Arial"/>
              <a:buNone/>
            </a:pPr>
            <a:r>
              <a:rPr lang="en-GB" sz="1400">
                <a:solidFill>
                  <a:schemeClr val="dk1"/>
                </a:solidFill>
                <a:highlight>
                  <a:srgbClr val="FFCD00"/>
                </a:highlight>
                <a:latin typeface="Signika Light"/>
                <a:ea typeface="Signika Light"/>
                <a:cs typeface="Signika Light"/>
                <a:sym typeface="Signika Light"/>
              </a:rPr>
              <a:t>1. Click File &gt; Make a copy &gt; Entire presentation</a:t>
            </a:r>
            <a:endParaRPr sz="1400">
              <a:solidFill>
                <a:schemeClr val="dk1"/>
              </a:solidFill>
              <a:highlight>
                <a:srgbClr val="FFCD00"/>
              </a:highlight>
              <a:latin typeface="Signika Light"/>
              <a:ea typeface="Signika Light"/>
              <a:cs typeface="Signika Light"/>
              <a:sym typeface="Signika Light"/>
            </a:endParaRPr>
          </a:p>
          <a:p>
            <a:pPr indent="0" lvl="0" marL="0" rtl="0" algn="l">
              <a:spcBef>
                <a:spcPts val="0"/>
              </a:spcBef>
              <a:spcAft>
                <a:spcPts val="0"/>
              </a:spcAft>
              <a:buClr>
                <a:schemeClr val="dk1"/>
              </a:buClr>
              <a:buSzPts val="1100"/>
              <a:buFont typeface="Arial"/>
              <a:buNone/>
            </a:pPr>
            <a:r>
              <a:rPr lang="en-GB" sz="1400">
                <a:solidFill>
                  <a:schemeClr val="dk1"/>
                </a:solidFill>
                <a:highlight>
                  <a:srgbClr val="FFCD00"/>
                </a:highlight>
                <a:latin typeface="Signika Light"/>
                <a:ea typeface="Signika Light"/>
                <a:cs typeface="Signika Light"/>
                <a:sym typeface="Signika Light"/>
              </a:rPr>
              <a:t>OR</a:t>
            </a:r>
            <a:endParaRPr sz="1400">
              <a:solidFill>
                <a:schemeClr val="dk1"/>
              </a:solidFill>
              <a:highlight>
                <a:srgbClr val="FFCD00"/>
              </a:highlight>
              <a:latin typeface="Signika Light"/>
              <a:ea typeface="Signika Light"/>
              <a:cs typeface="Signika Light"/>
              <a:sym typeface="Signika Light"/>
            </a:endParaRPr>
          </a:p>
          <a:p>
            <a:pPr indent="0" lvl="0" marL="0" rtl="0" algn="l">
              <a:spcBef>
                <a:spcPts val="0"/>
              </a:spcBef>
              <a:spcAft>
                <a:spcPts val="0"/>
              </a:spcAft>
              <a:buClr>
                <a:schemeClr val="dk1"/>
              </a:buClr>
              <a:buSzPts val="1100"/>
              <a:buFont typeface="Arial"/>
              <a:buNone/>
            </a:pPr>
            <a:r>
              <a:rPr lang="en-GB" sz="1400">
                <a:solidFill>
                  <a:schemeClr val="dk1"/>
                </a:solidFill>
                <a:highlight>
                  <a:srgbClr val="FFCD00"/>
                </a:highlight>
                <a:latin typeface="Signika Light"/>
                <a:ea typeface="Signika Light"/>
                <a:cs typeface="Signika Light"/>
                <a:sym typeface="Signika Light"/>
              </a:rPr>
              <a:t>2. Click File &gt; Download &gt; Microsoft Powerpoint</a:t>
            </a:r>
            <a:endParaRPr>
              <a:solidFill>
                <a:schemeClr val="dk1"/>
              </a:solidFill>
              <a:latin typeface="Signika Light"/>
              <a:ea typeface="Signika Light"/>
              <a:cs typeface="Signika Light"/>
              <a:sym typeface="Signika Light"/>
            </a:endParaRPr>
          </a:p>
          <a:p>
            <a:pPr indent="0" lvl="0" marL="0" rtl="0" algn="l">
              <a:spcBef>
                <a:spcPts val="0"/>
              </a:spcBef>
              <a:spcAft>
                <a:spcPts val="0"/>
              </a:spcAft>
              <a:buClr>
                <a:schemeClr val="dk1"/>
              </a:buClr>
              <a:buSzPts val="1100"/>
              <a:buFont typeface="Arial"/>
              <a:buNone/>
            </a:pPr>
            <a:r>
              <a:t/>
            </a:r>
            <a:endParaRPr>
              <a:solidFill>
                <a:schemeClr val="dk1"/>
              </a:solidFill>
              <a:latin typeface="Signika Light"/>
              <a:ea typeface="Signika Light"/>
              <a:cs typeface="Signika Light"/>
              <a:sym typeface="Signika Light"/>
            </a:endParaRPr>
          </a:p>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23731df4a2e_0_47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23731df4a2e_0_4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23731df4a2e_0_5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9" name="Google Shape;179;g23731df4a2e_0_5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g23731df4a2e_0_518: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86" name="Google Shape;186;g23731df4a2e_0_5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g23731df4a2e_0_8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5" name="Google Shape;195;g23731df4a2e_0_8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g23731df4a2e_0_5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4" name="Google Shape;204;g23731df4a2e_0_5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g23731df4a2e_0_6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2" name="Google Shape;212;g23731df4a2e_0_6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g23731df4a2e_0_7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6" name="Google Shape;226;g23731df4a2e_0_7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g23731df4a2e_0_6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5" name="Google Shape;235;g23731df4a2e_0_6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g23731df4a2e_0_8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4" name="Google Shape;244;g23731df4a2e_0_8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23731df4a2e_0_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23731df4a2e_0_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g23731df4a2e_0_1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23731df4a2e_0_1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23731df4a2e_0_2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23731df4a2e_0_2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23731df4a2e_0_172: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23731df4a2e_0_1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23731df4a2e_0_2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23731df4a2e_0_2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g23731df4a2e_0_3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7" name="Google Shape;137;g23731df4a2e_0_3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23731df4a2e_0_3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23731df4a2e_0_3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23731df4a2e_0_4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9" name="Google Shape;159;g23731df4a2e_0_4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7.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esson titl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3330000" y="2098800"/>
            <a:ext cx="5144400" cy="1846800"/>
          </a:xfrm>
          <a:prstGeom prst="rect">
            <a:avLst/>
          </a:prstGeom>
        </p:spPr>
        <p:txBody>
          <a:bodyPr anchorCtr="0" anchor="b" bIns="91425" lIns="91425" spcFirstLastPara="1" rIns="91425" wrap="square" tIns="91425">
            <a:spAutoFit/>
          </a:bodyPr>
          <a:lstStyle>
            <a:lvl1pPr lvl="0" rtl="0">
              <a:spcBef>
                <a:spcPts val="0"/>
              </a:spcBef>
              <a:spcAft>
                <a:spcPts val="0"/>
              </a:spcAft>
              <a:buSzPts val="3600"/>
              <a:buNone/>
              <a:defRPr b="1" sz="36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56" name="Google Shape;56;p14"/>
          <p:cNvSpPr txBox="1"/>
          <p:nvPr>
            <p:ph idx="12" type="sldNum"/>
          </p:nvPr>
        </p:nvSpPr>
        <p:spPr>
          <a:xfrm>
            <a:off x="8474400" y="4663225"/>
            <a:ext cx="5466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sz="1000"/>
          </a:p>
        </p:txBody>
      </p:sp>
      <p:sp>
        <p:nvSpPr>
          <p:cNvPr id="57" name="Google Shape;57;p14"/>
          <p:cNvSpPr txBox="1"/>
          <p:nvPr/>
        </p:nvSpPr>
        <p:spPr>
          <a:xfrm flipH="1">
            <a:off x="222075" y="4743300"/>
            <a:ext cx="18912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5C5C"/>
                </a:solidFill>
                <a:latin typeface="League Spartan"/>
                <a:ea typeface="League Spartan"/>
                <a:cs typeface="League Spartan"/>
                <a:sym typeface="League Spartan"/>
              </a:rPr>
              <a:t>ESL Brains</a:t>
            </a:r>
            <a:endParaRPr b="1">
              <a:solidFill>
                <a:srgbClr val="FF5C5C"/>
              </a:solidFill>
              <a:latin typeface="League Spartan"/>
              <a:ea typeface="League Spartan"/>
              <a:cs typeface="League Spartan"/>
              <a:sym typeface="League Spartan"/>
            </a:endParaRPr>
          </a:p>
        </p:txBody>
      </p:sp>
      <p:sp>
        <p:nvSpPr>
          <p:cNvPr id="58" name="Google Shape;58;p14"/>
          <p:cNvSpPr/>
          <p:nvPr/>
        </p:nvSpPr>
        <p:spPr>
          <a:xfrm>
            <a:off x="0" y="0"/>
            <a:ext cx="657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14"/>
          <p:cNvSpPr/>
          <p:nvPr/>
        </p:nvSpPr>
        <p:spPr>
          <a:xfrm>
            <a:off x="9078300" y="0"/>
            <a:ext cx="657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 name="Google Shape;60;p14"/>
          <p:cNvSpPr/>
          <p:nvPr>
            <p:ph idx="2" type="pic"/>
          </p:nvPr>
        </p:nvSpPr>
        <p:spPr>
          <a:xfrm>
            <a:off x="446400" y="1764000"/>
            <a:ext cx="2520000" cy="2520000"/>
          </a:xfrm>
          <a:prstGeom prst="ellipse">
            <a:avLst/>
          </a:prstGeom>
          <a:noFill/>
          <a:ln cap="flat" cmpd="sng" w="9525">
            <a:solidFill>
              <a:srgbClr val="AAAAAA"/>
            </a:solidFill>
            <a:prstDash val="solid"/>
            <a:round/>
            <a:headEnd len="sm" w="sm" type="none"/>
            <a:tailEnd len="sm" w="sm" type="none"/>
          </a:ln>
        </p:spPr>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ransition" type="secHead">
  <p:cSld name="SECTION_HEADER">
    <p:bg>
      <p:bgPr>
        <a:solidFill>
          <a:srgbClr val="FF5C5C"/>
        </a:solidFill>
      </p:bgPr>
    </p:bg>
    <p:spTree>
      <p:nvGrpSpPr>
        <p:cNvPr id="61" name="Shape 61"/>
        <p:cNvGrpSpPr/>
        <p:nvPr/>
      </p:nvGrpSpPr>
      <p:grpSpPr>
        <a:xfrm>
          <a:off x="0" y="0"/>
          <a:ext cx="0" cy="0"/>
          <a:chOff x="0" y="0"/>
          <a:chExt cx="0" cy="0"/>
        </a:xfrm>
      </p:grpSpPr>
      <p:sp>
        <p:nvSpPr>
          <p:cNvPr id="62" name="Google Shape;62;p15"/>
          <p:cNvSpPr txBox="1"/>
          <p:nvPr/>
        </p:nvSpPr>
        <p:spPr>
          <a:xfrm flipH="1">
            <a:off x="138200" y="4743300"/>
            <a:ext cx="2010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63" name="Google Shape;63;p15"/>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 name="Google Shape;64;p15"/>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15"/>
          <p:cNvSpPr txBox="1"/>
          <p:nvPr>
            <p:ph type="title"/>
          </p:nvPr>
        </p:nvSpPr>
        <p:spPr>
          <a:xfrm>
            <a:off x="136800" y="2937600"/>
            <a:ext cx="7210800" cy="7380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3600"/>
              <a:buNone/>
              <a:defRPr b="1" sz="3600">
                <a:solidFill>
                  <a:schemeClr val="lt1"/>
                </a:solidFill>
              </a:defRPr>
            </a:lvl1pPr>
            <a:lvl2pPr lvl="1" rtl="0">
              <a:spcBef>
                <a:spcPts val="0"/>
              </a:spcBef>
              <a:spcAft>
                <a:spcPts val="0"/>
              </a:spcAft>
              <a:buSzPts val="3600"/>
              <a:buNone/>
              <a:defRPr sz="3600">
                <a:latin typeface="Signika Light"/>
                <a:ea typeface="Signika Light"/>
                <a:cs typeface="Signika Light"/>
                <a:sym typeface="Signika Light"/>
              </a:defRPr>
            </a:lvl2pPr>
            <a:lvl3pPr lvl="2" rtl="0">
              <a:spcBef>
                <a:spcPts val="0"/>
              </a:spcBef>
              <a:spcAft>
                <a:spcPts val="0"/>
              </a:spcAft>
              <a:buSzPts val="3600"/>
              <a:buNone/>
              <a:defRPr sz="3600">
                <a:latin typeface="Signika Light"/>
                <a:ea typeface="Signika Light"/>
                <a:cs typeface="Signika Light"/>
                <a:sym typeface="Signika Light"/>
              </a:defRPr>
            </a:lvl3pPr>
            <a:lvl4pPr lvl="3" rtl="0">
              <a:spcBef>
                <a:spcPts val="0"/>
              </a:spcBef>
              <a:spcAft>
                <a:spcPts val="0"/>
              </a:spcAft>
              <a:buSzPts val="3600"/>
              <a:buNone/>
              <a:defRPr sz="3600">
                <a:latin typeface="Signika Light"/>
                <a:ea typeface="Signika Light"/>
                <a:cs typeface="Signika Light"/>
                <a:sym typeface="Signika Light"/>
              </a:defRPr>
            </a:lvl4pPr>
            <a:lvl5pPr lvl="4" rtl="0">
              <a:spcBef>
                <a:spcPts val="0"/>
              </a:spcBef>
              <a:spcAft>
                <a:spcPts val="0"/>
              </a:spcAft>
              <a:buSzPts val="3600"/>
              <a:buNone/>
              <a:defRPr sz="3600">
                <a:latin typeface="Signika Light"/>
                <a:ea typeface="Signika Light"/>
                <a:cs typeface="Signika Light"/>
                <a:sym typeface="Signika Light"/>
              </a:defRPr>
            </a:lvl5pPr>
            <a:lvl6pPr lvl="5" rtl="0">
              <a:spcBef>
                <a:spcPts val="0"/>
              </a:spcBef>
              <a:spcAft>
                <a:spcPts val="0"/>
              </a:spcAft>
              <a:buSzPts val="3600"/>
              <a:buNone/>
              <a:defRPr sz="3600">
                <a:latin typeface="Signika Light"/>
                <a:ea typeface="Signika Light"/>
                <a:cs typeface="Signika Light"/>
                <a:sym typeface="Signika Light"/>
              </a:defRPr>
            </a:lvl6pPr>
            <a:lvl7pPr lvl="6" rtl="0">
              <a:spcBef>
                <a:spcPts val="0"/>
              </a:spcBef>
              <a:spcAft>
                <a:spcPts val="0"/>
              </a:spcAft>
              <a:buSzPts val="3600"/>
              <a:buNone/>
              <a:defRPr sz="3600">
                <a:latin typeface="Signika Light"/>
                <a:ea typeface="Signika Light"/>
                <a:cs typeface="Signika Light"/>
                <a:sym typeface="Signika Light"/>
              </a:defRPr>
            </a:lvl7pPr>
            <a:lvl8pPr lvl="7" rtl="0">
              <a:spcBef>
                <a:spcPts val="0"/>
              </a:spcBef>
              <a:spcAft>
                <a:spcPts val="0"/>
              </a:spcAft>
              <a:buSzPts val="3600"/>
              <a:buNone/>
              <a:defRPr sz="3600">
                <a:latin typeface="Signika Light"/>
                <a:ea typeface="Signika Light"/>
                <a:cs typeface="Signika Light"/>
                <a:sym typeface="Signika Light"/>
              </a:defRPr>
            </a:lvl8pPr>
            <a:lvl9pPr lvl="8" rtl="0">
              <a:spcBef>
                <a:spcPts val="0"/>
              </a:spcBef>
              <a:spcAft>
                <a:spcPts val="0"/>
              </a:spcAft>
              <a:buSzPts val="3600"/>
              <a:buNone/>
              <a:defRPr sz="3600">
                <a:latin typeface="Signika Light"/>
                <a:ea typeface="Signika Light"/>
                <a:cs typeface="Signika Light"/>
                <a:sym typeface="Signika Light"/>
              </a:defRPr>
            </a:lvl9pPr>
          </a:lstStyle>
          <a:p/>
        </p:txBody>
      </p:sp>
      <p:sp>
        <p:nvSpPr>
          <p:cNvPr id="66" name="Google Shape;66;p15"/>
          <p:cNvSpPr txBox="1"/>
          <p:nvPr>
            <p:ph idx="1" type="subTitle"/>
          </p:nvPr>
        </p:nvSpPr>
        <p:spPr>
          <a:xfrm>
            <a:off x="136800" y="3639600"/>
            <a:ext cx="5393700" cy="646200"/>
          </a:xfrm>
          <a:prstGeom prst="rect">
            <a:avLst/>
          </a:prstGeom>
        </p:spPr>
        <p:txBody>
          <a:bodyPr anchorCtr="0" anchor="t" bIns="91425" lIns="91425" spcFirstLastPara="1" rIns="91425" wrap="square" tIns="91425">
            <a:spAutoFit/>
          </a:bodyPr>
          <a:lstStyle>
            <a:lvl1pPr lvl="0" rtl="0">
              <a:spcBef>
                <a:spcPts val="0"/>
              </a:spcBef>
              <a:spcAft>
                <a:spcPts val="0"/>
              </a:spcAft>
              <a:buClr>
                <a:schemeClr val="lt1"/>
              </a:buClr>
              <a:buSzPts val="2400"/>
              <a:buNone/>
              <a:defRPr sz="2400">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ideo transition">
  <p:cSld name="SECTION_HEADER_1">
    <p:bg>
      <p:bgPr>
        <a:solidFill>
          <a:srgbClr val="FF5C5C"/>
        </a:solidFill>
      </p:bgPr>
    </p:bg>
    <p:spTree>
      <p:nvGrpSpPr>
        <p:cNvPr id="67" name="Shape 67"/>
        <p:cNvGrpSpPr/>
        <p:nvPr/>
      </p:nvGrpSpPr>
      <p:grpSpPr>
        <a:xfrm>
          <a:off x="0" y="0"/>
          <a:ext cx="0" cy="0"/>
          <a:chOff x="0" y="0"/>
          <a:chExt cx="0" cy="0"/>
        </a:xfrm>
      </p:grpSpPr>
      <p:sp>
        <p:nvSpPr>
          <p:cNvPr id="68" name="Google Shape;68;p16"/>
          <p:cNvSpPr txBox="1"/>
          <p:nvPr/>
        </p:nvSpPr>
        <p:spPr>
          <a:xfrm flipH="1">
            <a:off x="138200" y="4743300"/>
            <a:ext cx="2010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69" name="Google Shape;69;p16"/>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 name="Google Shape;70;p16"/>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 name="Google Shape;71;p16"/>
          <p:cNvSpPr txBox="1"/>
          <p:nvPr>
            <p:ph type="title"/>
          </p:nvPr>
        </p:nvSpPr>
        <p:spPr>
          <a:xfrm>
            <a:off x="136800" y="2937600"/>
            <a:ext cx="7210800" cy="7380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3600"/>
              <a:buNone/>
              <a:defRPr b="1" sz="3600">
                <a:solidFill>
                  <a:schemeClr val="lt1"/>
                </a:solidFill>
              </a:defRPr>
            </a:lvl1pPr>
            <a:lvl2pPr lvl="1" rtl="0">
              <a:spcBef>
                <a:spcPts val="0"/>
              </a:spcBef>
              <a:spcAft>
                <a:spcPts val="0"/>
              </a:spcAft>
              <a:buSzPts val="3600"/>
              <a:buNone/>
              <a:defRPr sz="3600">
                <a:latin typeface="Signika Light"/>
                <a:ea typeface="Signika Light"/>
                <a:cs typeface="Signika Light"/>
                <a:sym typeface="Signika Light"/>
              </a:defRPr>
            </a:lvl2pPr>
            <a:lvl3pPr lvl="2" rtl="0">
              <a:spcBef>
                <a:spcPts val="0"/>
              </a:spcBef>
              <a:spcAft>
                <a:spcPts val="0"/>
              </a:spcAft>
              <a:buSzPts val="3600"/>
              <a:buNone/>
              <a:defRPr sz="3600">
                <a:latin typeface="Signika Light"/>
                <a:ea typeface="Signika Light"/>
                <a:cs typeface="Signika Light"/>
                <a:sym typeface="Signika Light"/>
              </a:defRPr>
            </a:lvl3pPr>
            <a:lvl4pPr lvl="3" rtl="0">
              <a:spcBef>
                <a:spcPts val="0"/>
              </a:spcBef>
              <a:spcAft>
                <a:spcPts val="0"/>
              </a:spcAft>
              <a:buSzPts val="3600"/>
              <a:buNone/>
              <a:defRPr sz="3600">
                <a:latin typeface="Signika Light"/>
                <a:ea typeface="Signika Light"/>
                <a:cs typeface="Signika Light"/>
                <a:sym typeface="Signika Light"/>
              </a:defRPr>
            </a:lvl4pPr>
            <a:lvl5pPr lvl="4" rtl="0">
              <a:spcBef>
                <a:spcPts val="0"/>
              </a:spcBef>
              <a:spcAft>
                <a:spcPts val="0"/>
              </a:spcAft>
              <a:buSzPts val="3600"/>
              <a:buNone/>
              <a:defRPr sz="3600">
                <a:latin typeface="Signika Light"/>
                <a:ea typeface="Signika Light"/>
                <a:cs typeface="Signika Light"/>
                <a:sym typeface="Signika Light"/>
              </a:defRPr>
            </a:lvl5pPr>
            <a:lvl6pPr lvl="5" rtl="0">
              <a:spcBef>
                <a:spcPts val="0"/>
              </a:spcBef>
              <a:spcAft>
                <a:spcPts val="0"/>
              </a:spcAft>
              <a:buSzPts val="3600"/>
              <a:buNone/>
              <a:defRPr sz="3600">
                <a:latin typeface="Signika Light"/>
                <a:ea typeface="Signika Light"/>
                <a:cs typeface="Signika Light"/>
                <a:sym typeface="Signika Light"/>
              </a:defRPr>
            </a:lvl6pPr>
            <a:lvl7pPr lvl="6" rtl="0">
              <a:spcBef>
                <a:spcPts val="0"/>
              </a:spcBef>
              <a:spcAft>
                <a:spcPts val="0"/>
              </a:spcAft>
              <a:buSzPts val="3600"/>
              <a:buNone/>
              <a:defRPr sz="3600">
                <a:latin typeface="Signika Light"/>
                <a:ea typeface="Signika Light"/>
                <a:cs typeface="Signika Light"/>
                <a:sym typeface="Signika Light"/>
              </a:defRPr>
            </a:lvl7pPr>
            <a:lvl8pPr lvl="7" rtl="0">
              <a:spcBef>
                <a:spcPts val="0"/>
              </a:spcBef>
              <a:spcAft>
                <a:spcPts val="0"/>
              </a:spcAft>
              <a:buSzPts val="3600"/>
              <a:buNone/>
              <a:defRPr sz="3600">
                <a:latin typeface="Signika Light"/>
                <a:ea typeface="Signika Light"/>
                <a:cs typeface="Signika Light"/>
                <a:sym typeface="Signika Light"/>
              </a:defRPr>
            </a:lvl8pPr>
            <a:lvl9pPr lvl="8" rtl="0">
              <a:spcBef>
                <a:spcPts val="0"/>
              </a:spcBef>
              <a:spcAft>
                <a:spcPts val="0"/>
              </a:spcAft>
              <a:buSzPts val="3600"/>
              <a:buNone/>
              <a:defRPr sz="3600">
                <a:latin typeface="Signika Light"/>
                <a:ea typeface="Signika Light"/>
                <a:cs typeface="Signika Light"/>
                <a:sym typeface="Signika Light"/>
              </a:defRPr>
            </a:lvl9pPr>
          </a:lstStyle>
          <a:p/>
        </p:txBody>
      </p:sp>
      <p:pic>
        <p:nvPicPr>
          <p:cNvPr id="72" name="Google Shape;72;p16"/>
          <p:cNvPicPr preferRelativeResize="0"/>
          <p:nvPr/>
        </p:nvPicPr>
        <p:blipFill>
          <a:blip r:embed="rId2">
            <a:alphaModFix/>
          </a:blip>
          <a:stretch>
            <a:fillRect/>
          </a:stretch>
        </p:blipFill>
        <p:spPr>
          <a:xfrm>
            <a:off x="8005825" y="136325"/>
            <a:ext cx="884150" cy="884150"/>
          </a:xfrm>
          <a:prstGeom prst="rect">
            <a:avLst/>
          </a:prstGeom>
          <a:noFill/>
          <a:ln>
            <a:noFill/>
          </a:ln>
        </p:spPr>
      </p:pic>
      <p:sp>
        <p:nvSpPr>
          <p:cNvPr id="73" name="Google Shape;73;p16"/>
          <p:cNvSpPr txBox="1"/>
          <p:nvPr>
            <p:ph idx="1" type="subTitle"/>
          </p:nvPr>
        </p:nvSpPr>
        <p:spPr>
          <a:xfrm>
            <a:off x="136800" y="3819600"/>
            <a:ext cx="5162400" cy="554400"/>
          </a:xfrm>
          <a:prstGeom prst="rect">
            <a:avLst/>
          </a:prstGeom>
        </p:spPr>
        <p:txBody>
          <a:bodyPr anchorCtr="0" anchor="t" bIns="91425" lIns="91425" spcFirstLastPara="1" rIns="91425" wrap="square" tIns="91425">
            <a:spAutoFit/>
          </a:bodyPr>
          <a:lstStyle>
            <a:lvl1pPr lvl="0" rtl="0">
              <a:spcBef>
                <a:spcPts val="0"/>
              </a:spcBef>
              <a:spcAft>
                <a:spcPts val="0"/>
              </a:spcAft>
              <a:buClr>
                <a:schemeClr val="lt1"/>
              </a:buClr>
              <a:buSzPts val="2400"/>
              <a:buNone/>
              <a:defRPr sz="2400">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74" name="Google Shape;74;p16"/>
          <p:cNvSpPr txBox="1"/>
          <p:nvPr>
            <p:ph idx="2" type="subTitle"/>
          </p:nvPr>
        </p:nvSpPr>
        <p:spPr>
          <a:xfrm>
            <a:off x="136800" y="2109600"/>
            <a:ext cx="6445800" cy="554400"/>
          </a:xfrm>
          <a:prstGeom prst="rect">
            <a:avLst/>
          </a:prstGeom>
        </p:spPr>
        <p:txBody>
          <a:bodyPr anchorCtr="0" anchor="t" bIns="91425" lIns="91425" spcFirstLastPara="1" rIns="91425" wrap="square" tIns="91425">
            <a:spAutoFit/>
          </a:bodyPr>
          <a:lstStyle>
            <a:lvl1pPr lvl="0" rtl="0">
              <a:spcBef>
                <a:spcPts val="0"/>
              </a:spcBef>
              <a:spcAft>
                <a:spcPts val="0"/>
              </a:spcAft>
              <a:buClr>
                <a:schemeClr val="lt1"/>
              </a:buClr>
              <a:buSzPts val="2400"/>
              <a:buNone/>
              <a:defRPr sz="2400">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ull-page Video">
  <p:cSld name="CUSTOM">
    <p:bg>
      <p:bgPr>
        <a:solidFill>
          <a:srgbClr val="000032"/>
        </a:solidFill>
      </p:bgPr>
    </p:bg>
    <p:spTree>
      <p:nvGrpSpPr>
        <p:cNvPr id="75" name="Shape 75"/>
        <p:cNvGrpSpPr/>
        <p:nvPr/>
      </p:nvGrpSpPr>
      <p:grpSpPr>
        <a:xfrm>
          <a:off x="0" y="0"/>
          <a:ext cx="0" cy="0"/>
          <a:chOff x="0" y="0"/>
          <a:chExt cx="0" cy="0"/>
        </a:xfrm>
      </p:grpSpPr>
      <p:sp>
        <p:nvSpPr>
          <p:cNvPr id="76" name="Google Shape;76;p17"/>
          <p:cNvSpPr txBox="1"/>
          <p:nvPr/>
        </p:nvSpPr>
        <p:spPr>
          <a:xfrm flipH="1">
            <a:off x="138150" y="4743300"/>
            <a:ext cx="243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77" name="Google Shape;77;p17"/>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 name="Google Shape;78;p17"/>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17"/>
          <p:cNvSpPr txBox="1"/>
          <p:nvPr>
            <p:ph type="title"/>
          </p:nvPr>
        </p:nvSpPr>
        <p:spPr>
          <a:xfrm>
            <a:off x="223200" y="205200"/>
            <a:ext cx="7851300" cy="3936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1800"/>
              <a:buNone/>
              <a:defRPr b="1" sz="1800">
                <a:solidFill>
                  <a:schemeClr val="lt1"/>
                </a:solidFill>
              </a:defRPr>
            </a:lvl1pPr>
            <a:lvl2pPr lvl="1" rtl="0">
              <a:spcBef>
                <a:spcPts val="0"/>
              </a:spcBef>
              <a:spcAft>
                <a:spcPts val="0"/>
              </a:spcAft>
              <a:buSzPts val="2800"/>
              <a:buNone/>
              <a:defRPr>
                <a:latin typeface="Signika Light"/>
                <a:ea typeface="Signika Light"/>
                <a:cs typeface="Signika Light"/>
                <a:sym typeface="Signika Light"/>
              </a:defRPr>
            </a:lvl2pPr>
            <a:lvl3pPr lvl="2" rtl="0">
              <a:spcBef>
                <a:spcPts val="0"/>
              </a:spcBef>
              <a:spcAft>
                <a:spcPts val="0"/>
              </a:spcAft>
              <a:buSzPts val="2800"/>
              <a:buNone/>
              <a:defRPr>
                <a:latin typeface="Signika Light"/>
                <a:ea typeface="Signika Light"/>
                <a:cs typeface="Signika Light"/>
                <a:sym typeface="Signika Light"/>
              </a:defRPr>
            </a:lvl3pPr>
            <a:lvl4pPr lvl="3" rtl="0">
              <a:spcBef>
                <a:spcPts val="0"/>
              </a:spcBef>
              <a:spcAft>
                <a:spcPts val="0"/>
              </a:spcAft>
              <a:buSzPts val="2800"/>
              <a:buNone/>
              <a:defRPr>
                <a:latin typeface="Signika Light"/>
                <a:ea typeface="Signika Light"/>
                <a:cs typeface="Signika Light"/>
                <a:sym typeface="Signika Light"/>
              </a:defRPr>
            </a:lvl4pPr>
            <a:lvl5pPr lvl="4" rtl="0">
              <a:spcBef>
                <a:spcPts val="0"/>
              </a:spcBef>
              <a:spcAft>
                <a:spcPts val="0"/>
              </a:spcAft>
              <a:buSzPts val="2800"/>
              <a:buNone/>
              <a:defRPr>
                <a:latin typeface="Signika Light"/>
                <a:ea typeface="Signika Light"/>
                <a:cs typeface="Signika Light"/>
                <a:sym typeface="Signika Light"/>
              </a:defRPr>
            </a:lvl5pPr>
            <a:lvl6pPr lvl="5" rtl="0">
              <a:spcBef>
                <a:spcPts val="0"/>
              </a:spcBef>
              <a:spcAft>
                <a:spcPts val="0"/>
              </a:spcAft>
              <a:buSzPts val="2800"/>
              <a:buNone/>
              <a:defRPr>
                <a:latin typeface="Signika Light"/>
                <a:ea typeface="Signika Light"/>
                <a:cs typeface="Signika Light"/>
                <a:sym typeface="Signika Light"/>
              </a:defRPr>
            </a:lvl6pPr>
            <a:lvl7pPr lvl="6" rtl="0">
              <a:spcBef>
                <a:spcPts val="0"/>
              </a:spcBef>
              <a:spcAft>
                <a:spcPts val="0"/>
              </a:spcAft>
              <a:buSzPts val="2800"/>
              <a:buNone/>
              <a:defRPr>
                <a:latin typeface="Signika Light"/>
                <a:ea typeface="Signika Light"/>
                <a:cs typeface="Signika Light"/>
                <a:sym typeface="Signika Light"/>
              </a:defRPr>
            </a:lvl7pPr>
            <a:lvl8pPr lvl="7" rtl="0">
              <a:spcBef>
                <a:spcPts val="0"/>
              </a:spcBef>
              <a:spcAft>
                <a:spcPts val="0"/>
              </a:spcAft>
              <a:buSzPts val="2800"/>
              <a:buNone/>
              <a:defRPr>
                <a:latin typeface="Signika Light"/>
                <a:ea typeface="Signika Light"/>
                <a:cs typeface="Signika Light"/>
                <a:sym typeface="Signika Light"/>
              </a:defRPr>
            </a:lvl8pPr>
            <a:lvl9pPr lvl="8" rtl="0">
              <a:spcBef>
                <a:spcPts val="0"/>
              </a:spcBef>
              <a:spcAft>
                <a:spcPts val="0"/>
              </a:spcAft>
              <a:buSzPts val="2800"/>
              <a:buNone/>
              <a:defRPr>
                <a:latin typeface="Signika Light"/>
                <a:ea typeface="Signika Light"/>
                <a:cs typeface="Signika Light"/>
                <a:sym typeface="Signika Light"/>
              </a:defRPr>
            </a:lvl9pPr>
          </a:lstStyle>
          <a:p/>
        </p:txBody>
      </p:sp>
      <p:sp>
        <p:nvSpPr>
          <p:cNvPr id="80" name="Google Shape;80;p17"/>
          <p:cNvSpPr/>
          <p:nvPr>
            <p:ph idx="2" type="pic"/>
          </p:nvPr>
        </p:nvSpPr>
        <p:spPr>
          <a:xfrm>
            <a:off x="1843200" y="748800"/>
            <a:ext cx="5457600" cy="4093200"/>
          </a:xfrm>
          <a:prstGeom prst="rect">
            <a:avLst/>
          </a:prstGeom>
          <a:noFill/>
          <a:ln>
            <a:noFill/>
          </a:ln>
        </p:spPr>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81" name="Shape 81"/>
        <p:cNvGrpSpPr/>
        <p:nvPr/>
      </p:nvGrpSpPr>
      <p:grpSpPr>
        <a:xfrm>
          <a:off x="0" y="0"/>
          <a:ext cx="0" cy="0"/>
          <a:chOff x="0" y="0"/>
          <a:chExt cx="0" cy="0"/>
        </a:xfrm>
      </p:grpSpPr>
      <p:sp>
        <p:nvSpPr>
          <p:cNvPr id="82" name="Google Shape;82;p18"/>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lvl1pPr lvl="0" rtl="0">
              <a:buNone/>
              <a:defRPr sz="900">
                <a:solidFill>
                  <a:srgbClr val="FF5C5C"/>
                </a:solidFill>
              </a:defRPr>
            </a:lvl1pPr>
            <a:lvl2pPr lvl="1" rtl="0">
              <a:buNone/>
              <a:defRPr sz="900">
                <a:solidFill>
                  <a:srgbClr val="FF5C5C"/>
                </a:solidFill>
              </a:defRPr>
            </a:lvl2pPr>
            <a:lvl3pPr lvl="2" rtl="0">
              <a:buNone/>
              <a:defRPr sz="900">
                <a:solidFill>
                  <a:srgbClr val="FF5C5C"/>
                </a:solidFill>
              </a:defRPr>
            </a:lvl3pPr>
            <a:lvl4pPr lvl="3" rtl="0">
              <a:buNone/>
              <a:defRPr sz="900">
                <a:solidFill>
                  <a:srgbClr val="FF5C5C"/>
                </a:solidFill>
              </a:defRPr>
            </a:lvl4pPr>
            <a:lvl5pPr lvl="4" rtl="0">
              <a:buNone/>
              <a:defRPr sz="900">
                <a:solidFill>
                  <a:srgbClr val="FF5C5C"/>
                </a:solidFill>
              </a:defRPr>
            </a:lvl5pPr>
            <a:lvl6pPr lvl="5" rtl="0">
              <a:buNone/>
              <a:defRPr sz="900">
                <a:solidFill>
                  <a:srgbClr val="FF5C5C"/>
                </a:solidFill>
              </a:defRPr>
            </a:lvl6pPr>
            <a:lvl7pPr lvl="6" rtl="0">
              <a:buNone/>
              <a:defRPr sz="900">
                <a:solidFill>
                  <a:srgbClr val="FF5C5C"/>
                </a:solidFill>
              </a:defRPr>
            </a:lvl7pPr>
            <a:lvl8pPr lvl="7" rtl="0">
              <a:buNone/>
              <a:defRPr sz="900">
                <a:solidFill>
                  <a:srgbClr val="FF5C5C"/>
                </a:solidFill>
              </a:defRPr>
            </a:lvl8pPr>
            <a:lvl9pPr lvl="8" rtl="0">
              <a:buNone/>
              <a:defRPr sz="900">
                <a:solidFill>
                  <a:srgbClr val="FF5C5C"/>
                </a:solidFill>
              </a:defRPr>
            </a:lvl9pPr>
          </a:lstStyle>
          <a:p>
            <a:pPr indent="0" lvl="0" marL="0" rtl="0" algn="r">
              <a:spcBef>
                <a:spcPts val="0"/>
              </a:spcBef>
              <a:spcAft>
                <a:spcPts val="0"/>
              </a:spcAft>
              <a:buNone/>
            </a:pPr>
            <a:fld id="{00000000-1234-1234-1234-123412341234}" type="slidenum">
              <a:rPr lang="en-GB"/>
              <a:t>‹#›</a:t>
            </a:fld>
            <a:endParaRPr sz="1000">
              <a:latin typeface="Signika"/>
              <a:ea typeface="Signika"/>
              <a:cs typeface="Signika"/>
              <a:sym typeface="Signika"/>
            </a:endParaRPr>
          </a:p>
        </p:txBody>
      </p:sp>
      <p:sp>
        <p:nvSpPr>
          <p:cNvPr id="83" name="Google Shape;83;p18"/>
          <p:cNvSpPr/>
          <p:nvPr/>
        </p:nvSpPr>
        <p:spPr>
          <a:xfrm>
            <a:off x="0" y="0"/>
            <a:ext cx="657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p18"/>
          <p:cNvSpPr/>
          <p:nvPr/>
        </p:nvSpPr>
        <p:spPr>
          <a:xfrm>
            <a:off x="9078300" y="0"/>
            <a:ext cx="657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 name="Google Shape;85;p18"/>
          <p:cNvSpPr txBox="1"/>
          <p:nvPr/>
        </p:nvSpPr>
        <p:spPr>
          <a:xfrm flipH="1">
            <a:off x="221975" y="4743300"/>
            <a:ext cx="1026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5C5C"/>
                </a:solidFill>
                <a:latin typeface="League Spartan"/>
                <a:ea typeface="League Spartan"/>
                <a:cs typeface="League Spartan"/>
                <a:sym typeface="League Spartan"/>
              </a:rPr>
              <a:t>ESL Brains</a:t>
            </a:r>
            <a:endParaRPr b="1">
              <a:solidFill>
                <a:srgbClr val="FF5C5C"/>
              </a:solidFill>
              <a:latin typeface="League Spartan"/>
              <a:ea typeface="League Spartan"/>
              <a:cs typeface="League Spartan"/>
              <a:sym typeface="League Spartan"/>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rtl="0">
              <a:spcBef>
                <a:spcPts val="0"/>
              </a:spcBef>
              <a:spcAft>
                <a:spcPts val="0"/>
              </a:spcAft>
              <a:buClr>
                <a:schemeClr val="dk1"/>
              </a:buClr>
              <a:buSzPts val="2800"/>
              <a:buFont typeface="Signika"/>
              <a:buNone/>
              <a:defRPr sz="2800">
                <a:solidFill>
                  <a:schemeClr val="dk1"/>
                </a:solidFill>
                <a:latin typeface="Signika"/>
                <a:ea typeface="Signika"/>
                <a:cs typeface="Signika"/>
                <a:sym typeface="Signika"/>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311700" y="1152475"/>
            <a:ext cx="8520600" cy="2518200"/>
          </a:xfrm>
          <a:prstGeom prst="rect">
            <a:avLst/>
          </a:prstGeom>
          <a:noFill/>
          <a:ln>
            <a:noFill/>
          </a:ln>
        </p:spPr>
        <p:txBody>
          <a:bodyPr anchorCtr="0" anchor="t" bIns="91425" lIns="91425" spcFirstLastPara="1" rIns="91425" wrap="square" tIns="91425">
            <a:spAutoFit/>
          </a:bodyPr>
          <a:lstStyle>
            <a:lvl1pPr indent="-330200" lvl="0" marL="457200" rtl="0">
              <a:lnSpc>
                <a:spcPct val="115000"/>
              </a:lnSpc>
              <a:spcBef>
                <a:spcPts val="0"/>
              </a:spcBef>
              <a:spcAft>
                <a:spcPts val="0"/>
              </a:spcAft>
              <a:buClr>
                <a:schemeClr val="dk1"/>
              </a:buClr>
              <a:buSzPts val="1600"/>
              <a:buFont typeface="Signika Light"/>
              <a:buChar char="●"/>
              <a:defRPr sz="1600">
                <a:solidFill>
                  <a:schemeClr val="dk1"/>
                </a:solidFill>
                <a:latin typeface="Signika Light"/>
                <a:ea typeface="Signika Light"/>
                <a:cs typeface="Signika Light"/>
                <a:sym typeface="Signika Light"/>
              </a:defRPr>
            </a:lvl1pPr>
            <a:lvl2pPr indent="-317500" lvl="1" marL="914400" rtl="0">
              <a:lnSpc>
                <a:spcPct val="115000"/>
              </a:lnSpc>
              <a:spcBef>
                <a:spcPts val="0"/>
              </a:spcBef>
              <a:spcAft>
                <a:spcPts val="0"/>
              </a:spcAft>
              <a:buClr>
                <a:schemeClr val="dk1"/>
              </a:buClr>
              <a:buSzPts val="1400"/>
              <a:buFont typeface="Signika Light"/>
              <a:buChar char="○"/>
              <a:defRPr>
                <a:solidFill>
                  <a:schemeClr val="dk1"/>
                </a:solidFill>
                <a:latin typeface="Signika Light"/>
                <a:ea typeface="Signika Light"/>
                <a:cs typeface="Signika Light"/>
                <a:sym typeface="Signika Light"/>
              </a:defRPr>
            </a:lvl2pPr>
            <a:lvl3pPr indent="-317500" lvl="2" marL="1371600" rtl="0">
              <a:lnSpc>
                <a:spcPct val="115000"/>
              </a:lnSpc>
              <a:spcBef>
                <a:spcPts val="0"/>
              </a:spcBef>
              <a:spcAft>
                <a:spcPts val="0"/>
              </a:spcAft>
              <a:buClr>
                <a:schemeClr val="dk1"/>
              </a:buClr>
              <a:buSzPts val="1400"/>
              <a:buFont typeface="Signika Light"/>
              <a:buChar char="■"/>
              <a:defRPr>
                <a:solidFill>
                  <a:schemeClr val="dk1"/>
                </a:solidFill>
                <a:latin typeface="Signika Light"/>
                <a:ea typeface="Signika Light"/>
                <a:cs typeface="Signika Light"/>
                <a:sym typeface="Signika Light"/>
              </a:defRPr>
            </a:lvl3pPr>
            <a:lvl4pPr indent="-317500" lvl="3" marL="1828800" rtl="0">
              <a:lnSpc>
                <a:spcPct val="115000"/>
              </a:lnSpc>
              <a:spcBef>
                <a:spcPts val="0"/>
              </a:spcBef>
              <a:spcAft>
                <a:spcPts val="0"/>
              </a:spcAft>
              <a:buClr>
                <a:schemeClr val="dk1"/>
              </a:buClr>
              <a:buSzPts val="1400"/>
              <a:buFont typeface="Signika Light"/>
              <a:buChar char="●"/>
              <a:defRPr>
                <a:solidFill>
                  <a:schemeClr val="dk1"/>
                </a:solidFill>
                <a:latin typeface="Signika Light"/>
                <a:ea typeface="Signika Light"/>
                <a:cs typeface="Signika Light"/>
                <a:sym typeface="Signika Light"/>
              </a:defRPr>
            </a:lvl4pPr>
            <a:lvl5pPr indent="-317500" lvl="4" marL="2286000" rtl="0">
              <a:lnSpc>
                <a:spcPct val="115000"/>
              </a:lnSpc>
              <a:spcBef>
                <a:spcPts val="0"/>
              </a:spcBef>
              <a:spcAft>
                <a:spcPts val="0"/>
              </a:spcAft>
              <a:buClr>
                <a:schemeClr val="dk1"/>
              </a:buClr>
              <a:buSzPts val="1400"/>
              <a:buFont typeface="Signika Light"/>
              <a:buChar char="○"/>
              <a:defRPr>
                <a:solidFill>
                  <a:schemeClr val="dk1"/>
                </a:solidFill>
                <a:latin typeface="Signika Light"/>
                <a:ea typeface="Signika Light"/>
                <a:cs typeface="Signika Light"/>
                <a:sym typeface="Signika Light"/>
              </a:defRPr>
            </a:lvl5pPr>
            <a:lvl6pPr indent="-317500" lvl="5" marL="2743200" rtl="0">
              <a:lnSpc>
                <a:spcPct val="115000"/>
              </a:lnSpc>
              <a:spcBef>
                <a:spcPts val="0"/>
              </a:spcBef>
              <a:spcAft>
                <a:spcPts val="0"/>
              </a:spcAft>
              <a:buClr>
                <a:schemeClr val="dk1"/>
              </a:buClr>
              <a:buSzPts val="1400"/>
              <a:buFont typeface="Signika Light"/>
              <a:buChar char="■"/>
              <a:defRPr>
                <a:solidFill>
                  <a:schemeClr val="dk1"/>
                </a:solidFill>
                <a:latin typeface="Signika Light"/>
                <a:ea typeface="Signika Light"/>
                <a:cs typeface="Signika Light"/>
                <a:sym typeface="Signika Light"/>
              </a:defRPr>
            </a:lvl6pPr>
            <a:lvl7pPr indent="-317500" lvl="6" marL="3200400" rtl="0">
              <a:lnSpc>
                <a:spcPct val="115000"/>
              </a:lnSpc>
              <a:spcBef>
                <a:spcPts val="0"/>
              </a:spcBef>
              <a:spcAft>
                <a:spcPts val="0"/>
              </a:spcAft>
              <a:buClr>
                <a:schemeClr val="dk1"/>
              </a:buClr>
              <a:buSzPts val="1400"/>
              <a:buFont typeface="Signika Light"/>
              <a:buChar char="●"/>
              <a:defRPr>
                <a:solidFill>
                  <a:schemeClr val="dk1"/>
                </a:solidFill>
                <a:latin typeface="Signika Light"/>
                <a:ea typeface="Signika Light"/>
                <a:cs typeface="Signika Light"/>
                <a:sym typeface="Signika Light"/>
              </a:defRPr>
            </a:lvl7pPr>
            <a:lvl8pPr indent="-317500" lvl="7" marL="3657600" rtl="0">
              <a:lnSpc>
                <a:spcPct val="115000"/>
              </a:lnSpc>
              <a:spcBef>
                <a:spcPts val="0"/>
              </a:spcBef>
              <a:spcAft>
                <a:spcPts val="0"/>
              </a:spcAft>
              <a:buClr>
                <a:schemeClr val="dk1"/>
              </a:buClr>
              <a:buSzPts val="1400"/>
              <a:buFont typeface="Signika Light"/>
              <a:buChar char="○"/>
              <a:defRPr>
                <a:solidFill>
                  <a:schemeClr val="dk1"/>
                </a:solidFill>
                <a:latin typeface="Signika Light"/>
                <a:ea typeface="Signika Light"/>
                <a:cs typeface="Signika Light"/>
                <a:sym typeface="Signika Light"/>
              </a:defRPr>
            </a:lvl8pPr>
            <a:lvl9pPr indent="-317500" lvl="8" marL="4114800" rtl="0">
              <a:lnSpc>
                <a:spcPct val="115000"/>
              </a:lnSpc>
              <a:spcBef>
                <a:spcPts val="0"/>
              </a:spcBef>
              <a:spcAft>
                <a:spcPts val="0"/>
              </a:spcAft>
              <a:buClr>
                <a:schemeClr val="dk1"/>
              </a:buClr>
              <a:buSzPts val="1400"/>
              <a:buFont typeface="Signika Light"/>
              <a:buChar char="■"/>
              <a:defRPr>
                <a:solidFill>
                  <a:schemeClr val="dk1"/>
                </a:solidFill>
                <a:latin typeface="Signika Light"/>
                <a:ea typeface="Signika Light"/>
                <a:cs typeface="Signika Light"/>
                <a:sym typeface="Signika Light"/>
              </a:defRPr>
            </a:lvl9pPr>
          </a:lstStyle>
          <a:p/>
        </p:txBody>
      </p:sp>
      <p:sp>
        <p:nvSpPr>
          <p:cNvPr id="53" name="Google Shape;53;p13"/>
          <p:cNvSpPr txBox="1"/>
          <p:nvPr>
            <p:ph idx="12" type="sldNum"/>
          </p:nvPr>
        </p:nvSpPr>
        <p:spPr>
          <a:xfrm>
            <a:off x="8496050" y="4749900"/>
            <a:ext cx="531300" cy="393600"/>
          </a:xfrm>
          <a:prstGeom prst="rect">
            <a:avLst/>
          </a:prstGeom>
          <a:noFill/>
          <a:ln>
            <a:noFill/>
          </a:ln>
        </p:spPr>
        <p:txBody>
          <a:bodyPr anchorCtr="0" anchor="ctr" bIns="91425" lIns="91425" spcFirstLastPara="1" rIns="91425" wrap="square" tIns="91425">
            <a:normAutofit/>
          </a:bodyPr>
          <a:lstStyle>
            <a:lvl1pPr lvl="0" rtl="0" algn="r">
              <a:buNone/>
              <a:defRPr sz="900">
                <a:solidFill>
                  <a:schemeClr val="accent1"/>
                </a:solidFill>
                <a:latin typeface="Signika"/>
                <a:ea typeface="Signika"/>
                <a:cs typeface="Signika"/>
                <a:sym typeface="Signika"/>
              </a:defRPr>
            </a:lvl1pPr>
            <a:lvl2pPr lvl="1" rtl="0" algn="r">
              <a:buNone/>
              <a:defRPr sz="900">
                <a:solidFill>
                  <a:schemeClr val="accent1"/>
                </a:solidFill>
                <a:latin typeface="Signika"/>
                <a:ea typeface="Signika"/>
                <a:cs typeface="Signika"/>
                <a:sym typeface="Signika"/>
              </a:defRPr>
            </a:lvl2pPr>
            <a:lvl3pPr lvl="2" rtl="0" algn="r">
              <a:buNone/>
              <a:defRPr sz="900">
                <a:solidFill>
                  <a:schemeClr val="accent1"/>
                </a:solidFill>
                <a:latin typeface="Signika"/>
                <a:ea typeface="Signika"/>
                <a:cs typeface="Signika"/>
                <a:sym typeface="Signika"/>
              </a:defRPr>
            </a:lvl3pPr>
            <a:lvl4pPr lvl="3" rtl="0" algn="r">
              <a:buNone/>
              <a:defRPr sz="900">
                <a:solidFill>
                  <a:schemeClr val="accent1"/>
                </a:solidFill>
                <a:latin typeface="Signika"/>
                <a:ea typeface="Signika"/>
                <a:cs typeface="Signika"/>
                <a:sym typeface="Signika"/>
              </a:defRPr>
            </a:lvl4pPr>
            <a:lvl5pPr lvl="4" rtl="0" algn="r">
              <a:buNone/>
              <a:defRPr sz="900">
                <a:solidFill>
                  <a:schemeClr val="accent1"/>
                </a:solidFill>
                <a:latin typeface="Signika"/>
                <a:ea typeface="Signika"/>
                <a:cs typeface="Signika"/>
                <a:sym typeface="Signika"/>
              </a:defRPr>
            </a:lvl5pPr>
            <a:lvl6pPr lvl="5" rtl="0" algn="r">
              <a:buNone/>
              <a:defRPr sz="900">
                <a:solidFill>
                  <a:schemeClr val="accent1"/>
                </a:solidFill>
                <a:latin typeface="Signika"/>
                <a:ea typeface="Signika"/>
                <a:cs typeface="Signika"/>
                <a:sym typeface="Signika"/>
              </a:defRPr>
            </a:lvl6pPr>
            <a:lvl7pPr lvl="6" rtl="0" algn="r">
              <a:buNone/>
              <a:defRPr sz="900">
                <a:solidFill>
                  <a:schemeClr val="accent1"/>
                </a:solidFill>
                <a:latin typeface="Signika"/>
                <a:ea typeface="Signika"/>
                <a:cs typeface="Signika"/>
                <a:sym typeface="Signika"/>
              </a:defRPr>
            </a:lvl7pPr>
            <a:lvl8pPr lvl="7" rtl="0" algn="r">
              <a:buNone/>
              <a:defRPr sz="900">
                <a:solidFill>
                  <a:schemeClr val="accent1"/>
                </a:solidFill>
                <a:latin typeface="Signika"/>
                <a:ea typeface="Signika"/>
                <a:cs typeface="Signika"/>
                <a:sym typeface="Signika"/>
              </a:defRPr>
            </a:lvl8pPr>
            <a:lvl9pPr lvl="8" rtl="0" algn="r">
              <a:buNone/>
              <a:defRPr sz="900">
                <a:solidFill>
                  <a:schemeClr val="accent1"/>
                </a:solidFill>
                <a:latin typeface="Signika"/>
                <a:ea typeface="Signika"/>
                <a:cs typeface="Signika"/>
                <a:sym typeface="Signika"/>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xml"/><Relationship Id="rId3" Type="http://schemas.openxmlformats.org/officeDocument/2006/relationships/image" Target="../media/image10.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0.xml"/><Relationship Id="rId3" Type="http://schemas.openxmlformats.org/officeDocument/2006/relationships/hyperlink" Target="http://www.youtube.com/watch?v=C-VacaaN75o" TargetMode="External"/><Relationship Id="rId4" Type="http://schemas.openxmlformats.org/officeDocument/2006/relationships/image" Target="../media/image6.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2.xml"/><Relationship Id="rId3" Type="http://schemas.openxmlformats.org/officeDocument/2006/relationships/image" Target="../media/image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Relationship Id="rId3" Type="http://schemas.openxmlformats.org/officeDocument/2006/relationships/image" Target="../media/image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4.xml"/><Relationship Id="rId3" Type="http://schemas.openxmlformats.org/officeDocument/2006/relationships/hyperlink" Target="http://www.pbs.org/newshour/bb/parents-let-kids-take-risks"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5.xml"/><Relationship Id="rId3" Type="http://schemas.openxmlformats.org/officeDocument/2006/relationships/hyperlink" Target="http://www.pbs.org/newshour/bb/parents-let-kids-take-risks"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6.xml"/><Relationship Id="rId3" Type="http://schemas.openxmlformats.org/officeDocument/2006/relationships/image" Target="../media/image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 Id="rId3"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 Id="rId3"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9.xml"/><Relationship Id="rId3"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19"/>
          <p:cNvSpPr txBox="1"/>
          <p:nvPr/>
        </p:nvSpPr>
        <p:spPr>
          <a:xfrm>
            <a:off x="3275825" y="2376550"/>
            <a:ext cx="5142900" cy="1293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3600">
                <a:solidFill>
                  <a:srgbClr val="FF5C5C"/>
                </a:solidFill>
                <a:latin typeface="Signika"/>
                <a:ea typeface="Signika"/>
                <a:cs typeface="Signika"/>
                <a:sym typeface="Signika"/>
              </a:rPr>
              <a:t>5 dangerous things you should let your kids do</a:t>
            </a:r>
            <a:endParaRPr b="1" sz="3600">
              <a:solidFill>
                <a:srgbClr val="FF5C5C"/>
              </a:solidFill>
              <a:latin typeface="Signika"/>
              <a:ea typeface="Signika"/>
              <a:cs typeface="Signika"/>
              <a:sym typeface="Signika"/>
            </a:endParaRPr>
          </a:p>
        </p:txBody>
      </p:sp>
      <p:pic>
        <p:nvPicPr>
          <p:cNvPr id="91" name="Google Shape;91;p19"/>
          <p:cNvPicPr preferRelativeResize="0"/>
          <p:nvPr/>
        </p:nvPicPr>
        <p:blipFill rotWithShape="1">
          <a:blip r:embed="rId3">
            <a:alphaModFix/>
          </a:blip>
          <a:srcRect b="0" l="21738" r="21738" t="0"/>
          <a:stretch/>
        </p:blipFill>
        <p:spPr>
          <a:xfrm>
            <a:off x="444698" y="1763950"/>
            <a:ext cx="2518200" cy="2518200"/>
          </a:xfrm>
          <a:prstGeom prst="ellipse">
            <a:avLst/>
          </a:prstGeom>
          <a:noFill/>
          <a:ln cap="flat" cmpd="sng" w="9525">
            <a:solidFill>
              <a:srgbClr val="AAAAAA"/>
            </a:solidFill>
            <a:prstDash val="solid"/>
            <a:round/>
            <a:headEnd len="sm" w="sm" type="none"/>
            <a:tailEnd len="sm" w="sm" type="none"/>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p28"/>
          <p:cNvSpPr/>
          <p:nvPr/>
        </p:nvSpPr>
        <p:spPr>
          <a:xfrm>
            <a:off x="0" y="0"/>
            <a:ext cx="9144000" cy="5143500"/>
          </a:xfrm>
          <a:prstGeom prst="rect">
            <a:avLst/>
          </a:prstGeom>
          <a:solidFill>
            <a:srgbClr val="00003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2" name="Google Shape;172;p28"/>
          <p:cNvSpPr txBox="1"/>
          <p:nvPr/>
        </p:nvSpPr>
        <p:spPr>
          <a:xfrm flipH="1">
            <a:off x="138150" y="4743300"/>
            <a:ext cx="243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173" name="Google Shape;173;p28"/>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4" name="Google Shape;174;p28"/>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5" name="Google Shape;175;p28"/>
          <p:cNvSpPr txBox="1"/>
          <p:nvPr/>
        </p:nvSpPr>
        <p:spPr>
          <a:xfrm>
            <a:off x="222175" y="277200"/>
            <a:ext cx="82503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GB" sz="1800">
                <a:solidFill>
                  <a:schemeClr val="lt1"/>
                </a:solidFill>
                <a:latin typeface="Signika"/>
                <a:ea typeface="Signika"/>
                <a:cs typeface="Signika"/>
                <a:sym typeface="Signika"/>
              </a:rPr>
              <a:t>Watch the video and say what 5 things the speaker actually mentions.</a:t>
            </a:r>
            <a:endParaRPr b="1" sz="1800">
              <a:solidFill>
                <a:schemeClr val="lt1"/>
              </a:solidFill>
              <a:latin typeface="Signika"/>
              <a:ea typeface="Signika"/>
              <a:cs typeface="Signika"/>
              <a:sym typeface="Signika"/>
            </a:endParaRPr>
          </a:p>
        </p:txBody>
      </p:sp>
      <p:pic>
        <p:nvPicPr>
          <p:cNvPr descr="www.ted.com Gever Tulley, founder of the Tinkering School, spells out 5 dangerous things you should let your kids do. From TED University 2007. &#10; &#10;TEDTalks is a daily video podcast of the best talks and performances from the TED Conference, where the world's leading thinkers and doers are invited to give the talk of their lives in 18 minutes -- including speakers such as Jill Bolte Taylor, Sir Ken Robinson, Hans Rosling, Al Gore and Arthur Benjamin. TED stands for Technology, Entertainment, and Design, and TEDTalks cover these topics as well as science, business, politics and the arts. Watch the Top 10 TEDTalks on TED.com, at &#10;http://www.ted.com/index.php/talks/top10" id="176" name="Google Shape;176;p28" title="Gever Tulley: 5 dangerous things you should let your kids do">
            <a:hlinkClick r:id="rId3"/>
          </p:cNvPr>
          <p:cNvPicPr preferRelativeResize="0"/>
          <p:nvPr/>
        </p:nvPicPr>
        <p:blipFill>
          <a:blip r:embed="rId4">
            <a:alphaModFix/>
          </a:blip>
          <a:stretch>
            <a:fillRect/>
          </a:stretch>
        </p:blipFill>
        <p:spPr>
          <a:xfrm>
            <a:off x="1135674" y="827700"/>
            <a:ext cx="6961082" cy="39156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29"/>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sz="1000"/>
          </a:p>
        </p:txBody>
      </p:sp>
      <p:sp>
        <p:nvSpPr>
          <p:cNvPr id="182" name="Google Shape;182;p29"/>
          <p:cNvSpPr txBox="1"/>
          <p:nvPr/>
        </p:nvSpPr>
        <p:spPr>
          <a:xfrm>
            <a:off x="222175" y="277200"/>
            <a:ext cx="8250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800">
                <a:solidFill>
                  <a:srgbClr val="000032"/>
                </a:solidFill>
                <a:latin typeface="Signika"/>
                <a:ea typeface="Signika"/>
                <a:cs typeface="Signika"/>
                <a:sym typeface="Signika"/>
              </a:rPr>
              <a:t>Let’s check the </a:t>
            </a:r>
            <a:r>
              <a:rPr b="1" lang="en-GB" sz="1800">
                <a:solidFill>
                  <a:srgbClr val="000032"/>
                </a:solidFill>
                <a:latin typeface="Signika"/>
                <a:ea typeface="Signika"/>
                <a:cs typeface="Signika"/>
                <a:sym typeface="Signika"/>
              </a:rPr>
              <a:t>answers</a:t>
            </a:r>
            <a:r>
              <a:rPr b="1" lang="en-GB" sz="1800">
                <a:solidFill>
                  <a:srgbClr val="000032"/>
                </a:solidFill>
                <a:latin typeface="Signika"/>
                <a:ea typeface="Signika"/>
                <a:cs typeface="Signika"/>
                <a:sym typeface="Signika"/>
              </a:rPr>
              <a:t>.</a:t>
            </a:r>
            <a:endParaRPr b="1" sz="1800">
              <a:solidFill>
                <a:srgbClr val="000032"/>
              </a:solidFill>
              <a:latin typeface="Signika"/>
              <a:ea typeface="Signika"/>
              <a:cs typeface="Signika"/>
              <a:sym typeface="Signika"/>
            </a:endParaRPr>
          </a:p>
        </p:txBody>
      </p:sp>
      <p:sp>
        <p:nvSpPr>
          <p:cNvPr id="183" name="Google Shape;183;p29"/>
          <p:cNvSpPr txBox="1"/>
          <p:nvPr/>
        </p:nvSpPr>
        <p:spPr>
          <a:xfrm>
            <a:off x="1215475" y="1062000"/>
            <a:ext cx="6191700" cy="1847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GB" sz="1600">
                <a:solidFill>
                  <a:schemeClr val="dk1"/>
                </a:solidFill>
                <a:highlight>
                  <a:schemeClr val="accent6"/>
                </a:highlight>
                <a:latin typeface="Signika Light"/>
                <a:ea typeface="Signika Light"/>
                <a:cs typeface="Signika Light"/>
                <a:sym typeface="Signika Light"/>
              </a:rPr>
              <a:t>play with fire, </a:t>
            </a:r>
            <a:endParaRPr sz="1600">
              <a:solidFill>
                <a:schemeClr val="dk1"/>
              </a:solidFill>
              <a:highlight>
                <a:schemeClr val="accent6"/>
              </a:highlight>
              <a:latin typeface="Signika Light"/>
              <a:ea typeface="Signika Light"/>
              <a:cs typeface="Signika Light"/>
              <a:sym typeface="Signika Light"/>
            </a:endParaRPr>
          </a:p>
          <a:p>
            <a:pPr indent="0" lvl="0" marL="0" rtl="0" algn="l">
              <a:lnSpc>
                <a:spcPct val="115000"/>
              </a:lnSpc>
              <a:spcBef>
                <a:spcPts val="0"/>
              </a:spcBef>
              <a:spcAft>
                <a:spcPts val="0"/>
              </a:spcAft>
              <a:buNone/>
            </a:pPr>
            <a:r>
              <a:rPr lang="en-GB" sz="1600">
                <a:solidFill>
                  <a:schemeClr val="dk1"/>
                </a:solidFill>
                <a:highlight>
                  <a:schemeClr val="accent6"/>
                </a:highlight>
                <a:latin typeface="Signika Light"/>
                <a:ea typeface="Signika Light"/>
                <a:cs typeface="Signika Light"/>
                <a:sym typeface="Signika Light"/>
              </a:rPr>
              <a:t>own a pocket knife, </a:t>
            </a:r>
            <a:endParaRPr sz="1600">
              <a:solidFill>
                <a:schemeClr val="dk1"/>
              </a:solidFill>
              <a:highlight>
                <a:schemeClr val="accent6"/>
              </a:highlight>
              <a:latin typeface="Signika Light"/>
              <a:ea typeface="Signika Light"/>
              <a:cs typeface="Signika Light"/>
              <a:sym typeface="Signika Light"/>
            </a:endParaRPr>
          </a:p>
          <a:p>
            <a:pPr indent="0" lvl="0" marL="0" rtl="0" algn="l">
              <a:lnSpc>
                <a:spcPct val="115000"/>
              </a:lnSpc>
              <a:spcBef>
                <a:spcPts val="0"/>
              </a:spcBef>
              <a:spcAft>
                <a:spcPts val="0"/>
              </a:spcAft>
              <a:buNone/>
            </a:pPr>
            <a:r>
              <a:rPr lang="en-GB" sz="1600">
                <a:solidFill>
                  <a:schemeClr val="dk1"/>
                </a:solidFill>
                <a:highlight>
                  <a:schemeClr val="accent6"/>
                </a:highlight>
                <a:latin typeface="Signika Light"/>
                <a:ea typeface="Signika Light"/>
                <a:cs typeface="Signika Light"/>
                <a:sym typeface="Signika Light"/>
              </a:rPr>
              <a:t>throw a spear, </a:t>
            </a:r>
            <a:endParaRPr sz="1600">
              <a:solidFill>
                <a:schemeClr val="dk1"/>
              </a:solidFill>
              <a:highlight>
                <a:schemeClr val="accent6"/>
              </a:highlight>
              <a:latin typeface="Signika Light"/>
              <a:ea typeface="Signika Light"/>
              <a:cs typeface="Signika Light"/>
              <a:sym typeface="Signika Light"/>
            </a:endParaRPr>
          </a:p>
          <a:p>
            <a:pPr indent="0" lvl="0" marL="0" rtl="0" algn="l">
              <a:lnSpc>
                <a:spcPct val="115000"/>
              </a:lnSpc>
              <a:spcBef>
                <a:spcPts val="0"/>
              </a:spcBef>
              <a:spcAft>
                <a:spcPts val="0"/>
              </a:spcAft>
              <a:buNone/>
            </a:pPr>
            <a:r>
              <a:rPr lang="en-GB" sz="1600">
                <a:solidFill>
                  <a:schemeClr val="dk1"/>
                </a:solidFill>
                <a:highlight>
                  <a:schemeClr val="accent6"/>
                </a:highlight>
                <a:latin typeface="Signika Light"/>
                <a:ea typeface="Signika Light"/>
                <a:cs typeface="Signika Light"/>
                <a:sym typeface="Signika Light"/>
              </a:rPr>
              <a:t>deconstruct appliances,</a:t>
            </a:r>
            <a:endParaRPr sz="1600">
              <a:solidFill>
                <a:schemeClr val="dk1"/>
              </a:solidFill>
              <a:highlight>
                <a:schemeClr val="accent6"/>
              </a:highlight>
              <a:latin typeface="Signika Light"/>
              <a:ea typeface="Signika Light"/>
              <a:cs typeface="Signika Light"/>
              <a:sym typeface="Signika Light"/>
            </a:endParaRPr>
          </a:p>
          <a:p>
            <a:pPr indent="0" lvl="0" marL="0" rtl="0" algn="l">
              <a:lnSpc>
                <a:spcPct val="115000"/>
              </a:lnSpc>
              <a:spcBef>
                <a:spcPts val="0"/>
              </a:spcBef>
              <a:spcAft>
                <a:spcPts val="0"/>
              </a:spcAft>
              <a:buNone/>
            </a:pPr>
            <a:r>
              <a:rPr lang="en-GB" sz="1600">
                <a:solidFill>
                  <a:schemeClr val="dk1"/>
                </a:solidFill>
                <a:highlight>
                  <a:schemeClr val="accent6"/>
                </a:highlight>
                <a:latin typeface="Signika Light"/>
                <a:ea typeface="Signika Light"/>
                <a:cs typeface="Signika Light"/>
                <a:sym typeface="Signika Light"/>
              </a:rPr>
              <a:t>break the Digital Millennium Copyright Act </a:t>
            </a:r>
            <a:endParaRPr sz="1600">
              <a:solidFill>
                <a:schemeClr val="dk1"/>
              </a:solidFill>
              <a:highlight>
                <a:schemeClr val="accent6"/>
              </a:highlight>
              <a:latin typeface="Signika Light"/>
              <a:ea typeface="Signika Light"/>
              <a:cs typeface="Signika Light"/>
              <a:sym typeface="Signika Light"/>
            </a:endParaRPr>
          </a:p>
          <a:p>
            <a:pPr indent="0" lvl="0" marL="0" rtl="0" algn="l">
              <a:lnSpc>
                <a:spcPct val="115000"/>
              </a:lnSpc>
              <a:spcBef>
                <a:spcPts val="0"/>
              </a:spcBef>
              <a:spcAft>
                <a:spcPts val="0"/>
              </a:spcAft>
              <a:buNone/>
            </a:pPr>
            <a:r>
              <a:rPr lang="en-GB" sz="1600">
                <a:solidFill>
                  <a:schemeClr val="dk1"/>
                </a:solidFill>
                <a:highlight>
                  <a:schemeClr val="accent6"/>
                </a:highlight>
                <a:latin typeface="Signika Light"/>
                <a:ea typeface="Signika Light"/>
                <a:cs typeface="Signika Light"/>
                <a:sym typeface="Signika Light"/>
              </a:rPr>
              <a:t>(+ drive a car)</a:t>
            </a:r>
            <a:endParaRPr sz="1600">
              <a:solidFill>
                <a:schemeClr val="dk1"/>
              </a:solidFill>
              <a:highlight>
                <a:schemeClr val="accent6"/>
              </a:highlight>
              <a:latin typeface="Signika Light"/>
              <a:ea typeface="Signika Light"/>
              <a:cs typeface="Signika Light"/>
              <a:sym typeface="Signika Light"/>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3">
                                            <p:txEl>
                                              <p:pRg end="0" st="0"/>
                                            </p:txEl>
                                          </p:spTgt>
                                        </p:tgtEl>
                                        <p:attrNameLst>
                                          <p:attrName>style.visibility</p:attrName>
                                        </p:attrNameLst>
                                      </p:cBhvr>
                                      <p:to>
                                        <p:strVal val="visible"/>
                                      </p:to>
                                    </p:set>
                                    <p:animEffect filter="fade" transition="in">
                                      <p:cBhvr>
                                        <p:cTn dur="1000"/>
                                        <p:tgtEl>
                                          <p:spTgt spid="183">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3">
                                            <p:txEl>
                                              <p:pRg end="1" st="1"/>
                                            </p:txEl>
                                          </p:spTgt>
                                        </p:tgtEl>
                                        <p:attrNameLst>
                                          <p:attrName>style.visibility</p:attrName>
                                        </p:attrNameLst>
                                      </p:cBhvr>
                                      <p:to>
                                        <p:strVal val="visible"/>
                                      </p:to>
                                    </p:set>
                                    <p:animEffect filter="fade" transition="in">
                                      <p:cBhvr>
                                        <p:cTn dur="1000"/>
                                        <p:tgtEl>
                                          <p:spTgt spid="183">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3">
                                            <p:txEl>
                                              <p:pRg end="2" st="2"/>
                                            </p:txEl>
                                          </p:spTgt>
                                        </p:tgtEl>
                                        <p:attrNameLst>
                                          <p:attrName>style.visibility</p:attrName>
                                        </p:attrNameLst>
                                      </p:cBhvr>
                                      <p:to>
                                        <p:strVal val="visible"/>
                                      </p:to>
                                    </p:set>
                                    <p:animEffect filter="fade" transition="in">
                                      <p:cBhvr>
                                        <p:cTn dur="1000"/>
                                        <p:tgtEl>
                                          <p:spTgt spid="183">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3">
                                            <p:txEl>
                                              <p:pRg end="3" st="3"/>
                                            </p:txEl>
                                          </p:spTgt>
                                        </p:tgtEl>
                                        <p:attrNameLst>
                                          <p:attrName>style.visibility</p:attrName>
                                        </p:attrNameLst>
                                      </p:cBhvr>
                                      <p:to>
                                        <p:strVal val="visible"/>
                                      </p:to>
                                    </p:set>
                                    <p:animEffect filter="fade" transition="in">
                                      <p:cBhvr>
                                        <p:cTn dur="1000"/>
                                        <p:tgtEl>
                                          <p:spTgt spid="183">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3">
                                            <p:txEl>
                                              <p:pRg end="4" st="4"/>
                                            </p:txEl>
                                          </p:spTgt>
                                        </p:tgtEl>
                                        <p:attrNameLst>
                                          <p:attrName>style.visibility</p:attrName>
                                        </p:attrNameLst>
                                      </p:cBhvr>
                                      <p:to>
                                        <p:strVal val="visible"/>
                                      </p:to>
                                    </p:set>
                                    <p:animEffect filter="fade" transition="in">
                                      <p:cBhvr>
                                        <p:cTn dur="1000"/>
                                        <p:tgtEl>
                                          <p:spTgt spid="183">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3">
                                            <p:txEl>
                                              <p:pRg end="5" st="5"/>
                                            </p:txEl>
                                          </p:spTgt>
                                        </p:tgtEl>
                                        <p:attrNameLst>
                                          <p:attrName>style.visibility</p:attrName>
                                        </p:attrNameLst>
                                      </p:cBhvr>
                                      <p:to>
                                        <p:strVal val="visible"/>
                                      </p:to>
                                    </p:set>
                                    <p:animEffect filter="fade" transition="in">
                                      <p:cBhvr>
                                        <p:cTn dur="1000"/>
                                        <p:tgtEl>
                                          <p:spTgt spid="183">
                                            <p:txEl>
                                              <p:pRg end="5" st="5"/>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pic>
        <p:nvPicPr>
          <p:cNvPr id="188" name="Google Shape;188;p30"/>
          <p:cNvPicPr preferRelativeResize="0"/>
          <p:nvPr/>
        </p:nvPicPr>
        <p:blipFill>
          <a:blip r:embed="rId3">
            <a:alphaModFix/>
          </a:blip>
          <a:stretch>
            <a:fillRect/>
          </a:stretch>
        </p:blipFill>
        <p:spPr>
          <a:xfrm>
            <a:off x="8121600" y="72000"/>
            <a:ext cx="899550" cy="899550"/>
          </a:xfrm>
          <a:prstGeom prst="rect">
            <a:avLst/>
          </a:prstGeom>
          <a:noFill/>
          <a:ln>
            <a:noFill/>
          </a:ln>
        </p:spPr>
      </p:pic>
      <p:sp>
        <p:nvSpPr>
          <p:cNvPr id="189" name="Google Shape;189;p30"/>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sz="1000"/>
          </a:p>
        </p:txBody>
      </p:sp>
      <p:sp>
        <p:nvSpPr>
          <p:cNvPr id="190" name="Google Shape;190;p30"/>
          <p:cNvSpPr txBox="1"/>
          <p:nvPr/>
        </p:nvSpPr>
        <p:spPr>
          <a:xfrm>
            <a:off x="222175" y="277200"/>
            <a:ext cx="7581300" cy="426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GB" sz="1800">
                <a:solidFill>
                  <a:srgbClr val="000032"/>
                </a:solidFill>
                <a:latin typeface="Signika"/>
                <a:ea typeface="Signika"/>
                <a:cs typeface="Signika"/>
                <a:sym typeface="Signika"/>
              </a:rPr>
              <a:t>Discuss the questions.</a:t>
            </a:r>
            <a:endParaRPr b="1" sz="1800">
              <a:solidFill>
                <a:srgbClr val="000032"/>
              </a:solidFill>
              <a:latin typeface="Signika"/>
              <a:ea typeface="Signika"/>
              <a:cs typeface="Signika"/>
              <a:sym typeface="Signika"/>
            </a:endParaRPr>
          </a:p>
        </p:txBody>
      </p:sp>
      <p:sp>
        <p:nvSpPr>
          <p:cNvPr id="191" name="Google Shape;191;p30"/>
          <p:cNvSpPr txBox="1"/>
          <p:nvPr/>
        </p:nvSpPr>
        <p:spPr>
          <a:xfrm>
            <a:off x="1216800" y="918000"/>
            <a:ext cx="3244800" cy="2386800"/>
          </a:xfrm>
          <a:prstGeom prst="rect">
            <a:avLst/>
          </a:prstGeom>
          <a:noFill/>
          <a:ln>
            <a:noFill/>
          </a:ln>
        </p:spPr>
        <p:txBody>
          <a:bodyPr anchorCtr="0" anchor="t" bIns="91425" lIns="91425" spcFirstLastPara="1" rIns="91425" wrap="square" tIns="91425">
            <a:spAutoFit/>
          </a:bodyPr>
          <a:lstStyle/>
          <a:p>
            <a:pPr indent="-330200" lvl="0" marL="457200" rtl="0" algn="l">
              <a:lnSpc>
                <a:spcPct val="115000"/>
              </a:lnSpc>
              <a:spcBef>
                <a:spcPts val="0"/>
              </a:spcBef>
              <a:spcAft>
                <a:spcPts val="0"/>
              </a:spcAft>
              <a:buClr>
                <a:schemeClr val="dk1"/>
              </a:buClr>
              <a:buSzPts val="1600"/>
              <a:buFont typeface="Signika Light"/>
              <a:buChar char="●"/>
            </a:pPr>
            <a:r>
              <a:rPr lang="en-GB" sz="1600">
                <a:solidFill>
                  <a:schemeClr val="dk1"/>
                </a:solidFill>
                <a:latin typeface="Signika Light"/>
                <a:ea typeface="Signika Light"/>
                <a:cs typeface="Signika Light"/>
                <a:sym typeface="Signika Light"/>
              </a:rPr>
              <a:t>Which of these things did you do when you were a child?</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Char char="●"/>
            </a:pPr>
            <a:r>
              <a:rPr lang="en-GB" sz="1600">
                <a:solidFill>
                  <a:schemeClr val="dk1"/>
                </a:solidFill>
                <a:latin typeface="Signika Light"/>
                <a:ea typeface="Signika Light"/>
                <a:cs typeface="Signika Light"/>
                <a:sym typeface="Signika Light"/>
              </a:rPr>
              <a:t>Would you let your children do these things? Why/Why not?</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1000"/>
              </a:spcAft>
              <a:buClr>
                <a:schemeClr val="dk1"/>
              </a:buClr>
              <a:buSzPts val="1600"/>
              <a:buFont typeface="Signika Light"/>
              <a:buChar char="●"/>
            </a:pPr>
            <a:r>
              <a:rPr lang="en-GB" sz="1600">
                <a:solidFill>
                  <a:schemeClr val="dk1"/>
                </a:solidFill>
                <a:latin typeface="Signika Light"/>
                <a:ea typeface="Signika Light"/>
                <a:cs typeface="Signika Light"/>
                <a:sym typeface="Signika Light"/>
              </a:rPr>
              <a:t>Should we take what the speaker says with a grain of salt?</a:t>
            </a:r>
            <a:endParaRPr sz="1600">
              <a:solidFill>
                <a:schemeClr val="dk1"/>
              </a:solidFill>
              <a:latin typeface="Signika Light"/>
              <a:ea typeface="Signika Light"/>
              <a:cs typeface="Signika Light"/>
              <a:sym typeface="Signika Light"/>
            </a:endParaRPr>
          </a:p>
        </p:txBody>
      </p:sp>
      <p:sp>
        <p:nvSpPr>
          <p:cNvPr id="192" name="Google Shape;192;p30"/>
          <p:cNvSpPr/>
          <p:nvPr/>
        </p:nvSpPr>
        <p:spPr>
          <a:xfrm>
            <a:off x="4813975" y="1039150"/>
            <a:ext cx="2989500" cy="2662200"/>
          </a:xfrm>
          <a:prstGeom prst="roundRect">
            <a:avLst>
              <a:gd fmla="val 6627" name="adj"/>
            </a:avLst>
          </a:prstGeom>
          <a:noFill/>
          <a:ln cap="flat" cmpd="sng" w="19050">
            <a:solidFill>
              <a:srgbClr val="F59A23"/>
            </a:solidFill>
            <a:prstDash val="solid"/>
            <a:round/>
            <a:headEnd len="sm" w="sm" type="none"/>
            <a:tailEnd len="sm" w="sm" type="none"/>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None/>
            </a:pPr>
            <a:r>
              <a:rPr lang="en-GB" sz="1600">
                <a:solidFill>
                  <a:srgbClr val="000032"/>
                </a:solidFill>
                <a:latin typeface="Signika Light"/>
                <a:ea typeface="Signika Light"/>
                <a:cs typeface="Signika Light"/>
                <a:sym typeface="Signika Light"/>
              </a:rPr>
              <a:t>play with fire</a:t>
            </a:r>
            <a:endParaRPr sz="1600">
              <a:solidFill>
                <a:srgbClr val="000032"/>
              </a:solidFill>
              <a:latin typeface="Signika Light"/>
              <a:ea typeface="Signika Light"/>
              <a:cs typeface="Signika Light"/>
              <a:sym typeface="Signika Light"/>
            </a:endParaRPr>
          </a:p>
          <a:p>
            <a:pPr indent="0" lvl="0" marL="0" marR="0" rtl="0" algn="ctr">
              <a:lnSpc>
                <a:spcPct val="100000"/>
              </a:lnSpc>
              <a:spcBef>
                <a:spcPts val="1000"/>
              </a:spcBef>
              <a:spcAft>
                <a:spcPts val="0"/>
              </a:spcAft>
              <a:buNone/>
            </a:pPr>
            <a:r>
              <a:rPr lang="en-GB" sz="1600">
                <a:solidFill>
                  <a:srgbClr val="000032"/>
                </a:solidFill>
                <a:latin typeface="Signika Light"/>
                <a:ea typeface="Signika Light"/>
                <a:cs typeface="Signika Light"/>
                <a:sym typeface="Signika Light"/>
              </a:rPr>
              <a:t>own a pocket knife</a:t>
            </a:r>
            <a:endParaRPr sz="1600">
              <a:solidFill>
                <a:srgbClr val="000032"/>
              </a:solidFill>
              <a:latin typeface="Signika Light"/>
              <a:ea typeface="Signika Light"/>
              <a:cs typeface="Signika Light"/>
              <a:sym typeface="Signika Light"/>
            </a:endParaRPr>
          </a:p>
          <a:p>
            <a:pPr indent="0" lvl="0" marL="0" marR="0" rtl="0" algn="ctr">
              <a:lnSpc>
                <a:spcPct val="100000"/>
              </a:lnSpc>
              <a:spcBef>
                <a:spcPts val="1000"/>
              </a:spcBef>
              <a:spcAft>
                <a:spcPts val="0"/>
              </a:spcAft>
              <a:buNone/>
            </a:pPr>
            <a:r>
              <a:rPr lang="en-GB" sz="1600">
                <a:solidFill>
                  <a:srgbClr val="000032"/>
                </a:solidFill>
                <a:latin typeface="Signika Light"/>
                <a:ea typeface="Signika Light"/>
                <a:cs typeface="Signika Light"/>
                <a:sym typeface="Signika Light"/>
              </a:rPr>
              <a:t>throw a spear</a:t>
            </a:r>
            <a:endParaRPr sz="1600">
              <a:solidFill>
                <a:srgbClr val="000032"/>
              </a:solidFill>
              <a:latin typeface="Signika Light"/>
              <a:ea typeface="Signika Light"/>
              <a:cs typeface="Signika Light"/>
              <a:sym typeface="Signika Light"/>
            </a:endParaRPr>
          </a:p>
          <a:p>
            <a:pPr indent="0" lvl="0" marL="0" marR="0" rtl="0" algn="ctr">
              <a:lnSpc>
                <a:spcPct val="100000"/>
              </a:lnSpc>
              <a:spcBef>
                <a:spcPts val="1000"/>
              </a:spcBef>
              <a:spcAft>
                <a:spcPts val="0"/>
              </a:spcAft>
              <a:buNone/>
            </a:pPr>
            <a:r>
              <a:rPr lang="en-GB" sz="1600">
                <a:solidFill>
                  <a:srgbClr val="000032"/>
                </a:solidFill>
                <a:latin typeface="Signika Light"/>
                <a:ea typeface="Signika Light"/>
                <a:cs typeface="Signika Light"/>
                <a:sym typeface="Signika Light"/>
              </a:rPr>
              <a:t>deconstruct appliances</a:t>
            </a:r>
            <a:endParaRPr sz="1600">
              <a:solidFill>
                <a:srgbClr val="000032"/>
              </a:solidFill>
              <a:latin typeface="Signika Light"/>
              <a:ea typeface="Signika Light"/>
              <a:cs typeface="Signika Light"/>
              <a:sym typeface="Signika Light"/>
            </a:endParaRPr>
          </a:p>
          <a:p>
            <a:pPr indent="0" lvl="0" marL="0" marR="0" rtl="0" algn="ctr">
              <a:lnSpc>
                <a:spcPct val="100000"/>
              </a:lnSpc>
              <a:spcBef>
                <a:spcPts val="1000"/>
              </a:spcBef>
              <a:spcAft>
                <a:spcPts val="0"/>
              </a:spcAft>
              <a:buNone/>
            </a:pPr>
            <a:r>
              <a:rPr lang="en-GB" sz="1600">
                <a:solidFill>
                  <a:srgbClr val="000032"/>
                </a:solidFill>
                <a:latin typeface="Signika Light"/>
                <a:ea typeface="Signika Light"/>
                <a:cs typeface="Signika Light"/>
                <a:sym typeface="Signika Light"/>
              </a:rPr>
              <a:t>break the Digital Millennium Copyright Act </a:t>
            </a:r>
            <a:endParaRPr sz="1600">
              <a:solidFill>
                <a:srgbClr val="000032"/>
              </a:solidFill>
              <a:latin typeface="Signika Light"/>
              <a:ea typeface="Signika Light"/>
              <a:cs typeface="Signika Light"/>
              <a:sym typeface="Signika Light"/>
            </a:endParaRPr>
          </a:p>
          <a:p>
            <a:pPr indent="0" lvl="0" marL="0" marR="0" rtl="0" algn="ctr">
              <a:lnSpc>
                <a:spcPct val="100000"/>
              </a:lnSpc>
              <a:spcBef>
                <a:spcPts val="1000"/>
              </a:spcBef>
              <a:spcAft>
                <a:spcPts val="1000"/>
              </a:spcAft>
              <a:buNone/>
            </a:pPr>
            <a:r>
              <a:rPr lang="en-GB" sz="1600">
                <a:solidFill>
                  <a:srgbClr val="000032"/>
                </a:solidFill>
                <a:latin typeface="Signika Light"/>
                <a:ea typeface="Signika Light"/>
                <a:cs typeface="Signika Light"/>
                <a:sym typeface="Signika Light"/>
              </a:rPr>
              <a:t>(+ drive a car)</a:t>
            </a:r>
            <a:endParaRPr sz="1600">
              <a:solidFill>
                <a:srgbClr val="000032"/>
              </a:solidFill>
              <a:latin typeface="Signika Light"/>
              <a:ea typeface="Signika Light"/>
              <a:cs typeface="Signika Light"/>
              <a:sym typeface="Signika Light"/>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sp>
        <p:nvSpPr>
          <p:cNvPr id="197" name="Google Shape;197;p31"/>
          <p:cNvSpPr txBox="1"/>
          <p:nvPr/>
        </p:nvSpPr>
        <p:spPr>
          <a:xfrm flipH="1">
            <a:off x="138000" y="4743300"/>
            <a:ext cx="1695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198" name="Google Shape;198;p31"/>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9" name="Google Shape;199;p31"/>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0" name="Google Shape;200;p31"/>
          <p:cNvSpPr txBox="1"/>
          <p:nvPr/>
        </p:nvSpPr>
        <p:spPr>
          <a:xfrm>
            <a:off x="138050" y="2939250"/>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3600">
                <a:solidFill>
                  <a:schemeClr val="lt1"/>
                </a:solidFill>
                <a:latin typeface="Signika"/>
                <a:ea typeface="Signika"/>
                <a:cs typeface="Signika"/>
                <a:sym typeface="Signika"/>
              </a:rPr>
              <a:t>Let’s think!</a:t>
            </a:r>
            <a:endParaRPr b="1" sz="3600">
              <a:solidFill>
                <a:schemeClr val="lt1"/>
              </a:solidFill>
              <a:latin typeface="Signika"/>
              <a:ea typeface="Signika"/>
              <a:cs typeface="Signika"/>
              <a:sym typeface="Signika"/>
            </a:endParaRPr>
          </a:p>
        </p:txBody>
      </p:sp>
      <p:pic>
        <p:nvPicPr>
          <p:cNvPr id="201" name="Google Shape;201;p31"/>
          <p:cNvPicPr preferRelativeResize="0"/>
          <p:nvPr/>
        </p:nvPicPr>
        <p:blipFill>
          <a:blip r:embed="rId3">
            <a:alphaModFix/>
          </a:blip>
          <a:stretch>
            <a:fillRect/>
          </a:stretch>
        </p:blipFill>
        <p:spPr>
          <a:xfrm>
            <a:off x="8006400" y="137775"/>
            <a:ext cx="886968" cy="886968"/>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sp>
        <p:nvSpPr>
          <p:cNvPr id="206" name="Google Shape;206;p32"/>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sz="1000"/>
          </a:p>
        </p:txBody>
      </p:sp>
      <p:sp>
        <p:nvSpPr>
          <p:cNvPr id="207" name="Google Shape;207;p32"/>
          <p:cNvSpPr txBox="1"/>
          <p:nvPr/>
        </p:nvSpPr>
        <p:spPr>
          <a:xfrm>
            <a:off x="222175" y="277200"/>
            <a:ext cx="8250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800">
                <a:solidFill>
                  <a:srgbClr val="000032"/>
                </a:solidFill>
                <a:latin typeface="Signika"/>
                <a:ea typeface="Signika"/>
                <a:cs typeface="Signika"/>
                <a:sym typeface="Signika"/>
              </a:rPr>
              <a:t>Look at the statement by Hanna Rosin and complete each gap with one word only. Then, answer the questions. </a:t>
            </a:r>
            <a:endParaRPr b="1" sz="1800">
              <a:solidFill>
                <a:srgbClr val="000032"/>
              </a:solidFill>
              <a:latin typeface="Signika"/>
              <a:ea typeface="Signika"/>
              <a:cs typeface="Signika"/>
              <a:sym typeface="Signika"/>
            </a:endParaRPr>
          </a:p>
        </p:txBody>
      </p:sp>
      <p:sp>
        <p:nvSpPr>
          <p:cNvPr id="208" name="Google Shape;208;p32"/>
          <p:cNvSpPr txBox="1"/>
          <p:nvPr/>
        </p:nvSpPr>
        <p:spPr>
          <a:xfrm>
            <a:off x="861700" y="1091825"/>
            <a:ext cx="3886500" cy="3532500"/>
          </a:xfrm>
          <a:prstGeom prst="rect">
            <a:avLst/>
          </a:prstGeom>
          <a:noFill/>
          <a:ln>
            <a:noFill/>
          </a:ln>
        </p:spPr>
        <p:txBody>
          <a:bodyPr anchorCtr="0" anchor="t" bIns="91425" lIns="91425" spcFirstLastPara="1" rIns="91425" wrap="square" tIns="91425">
            <a:spAutoFit/>
          </a:bodyPr>
          <a:lstStyle/>
          <a:p>
            <a:pPr indent="0" lvl="0" marL="0" rtl="0" algn="l">
              <a:lnSpc>
                <a:spcPct val="150000"/>
              </a:lnSpc>
              <a:spcBef>
                <a:spcPts val="0"/>
              </a:spcBef>
              <a:spcAft>
                <a:spcPts val="0"/>
              </a:spcAft>
              <a:buNone/>
            </a:pPr>
            <a:r>
              <a:rPr lang="en-GB" sz="1500">
                <a:solidFill>
                  <a:schemeClr val="dk1"/>
                </a:solidFill>
                <a:latin typeface="Signika Light"/>
                <a:ea typeface="Signika Light"/>
                <a:cs typeface="Signika Light"/>
                <a:sym typeface="Signika Light"/>
              </a:rPr>
              <a:t>HANNA ROSIN: What I mean, is that we  _______  become so preoccupied   </a:t>
            </a:r>
            <a:r>
              <a:rPr lang="en-GB" sz="1500">
                <a:solidFill>
                  <a:schemeClr val="dk1"/>
                </a:solidFill>
                <a:latin typeface="Signika Light"/>
                <a:ea typeface="Signika Light"/>
                <a:cs typeface="Signika Light"/>
                <a:sym typeface="Signika Light"/>
              </a:rPr>
              <a:t>_______ </a:t>
            </a:r>
            <a:r>
              <a:rPr lang="en-GB" sz="1500">
                <a:solidFill>
                  <a:schemeClr val="dk1"/>
                </a:solidFill>
                <a:latin typeface="Signika Light"/>
                <a:ea typeface="Signika Light"/>
                <a:cs typeface="Signika Light"/>
                <a:sym typeface="Signika Light"/>
              </a:rPr>
              <a:t> safety, that we’re basically robbing our children  </a:t>
            </a:r>
            <a:r>
              <a:rPr lang="en-GB" sz="1500">
                <a:solidFill>
                  <a:schemeClr val="dk1"/>
                </a:solidFill>
                <a:latin typeface="Signika Light"/>
                <a:ea typeface="Signika Light"/>
                <a:cs typeface="Signika Light"/>
                <a:sym typeface="Signika Light"/>
              </a:rPr>
              <a:t>_______ </a:t>
            </a:r>
            <a:r>
              <a:rPr lang="en-GB" sz="1500">
                <a:solidFill>
                  <a:schemeClr val="dk1"/>
                </a:solidFill>
                <a:latin typeface="Signika Light"/>
                <a:ea typeface="Signika Light"/>
                <a:cs typeface="Signika Light"/>
                <a:sym typeface="Signika Light"/>
              </a:rPr>
              <a:t> the chance to take risks, the kind of physical risks, emotional risks, the kind of risks they need  </a:t>
            </a:r>
            <a:r>
              <a:rPr lang="en-GB" sz="1500">
                <a:solidFill>
                  <a:schemeClr val="dk1"/>
                </a:solidFill>
                <a:latin typeface="Signika Light"/>
                <a:ea typeface="Signika Light"/>
                <a:cs typeface="Signika Light"/>
                <a:sym typeface="Signika Light"/>
              </a:rPr>
              <a:t>_______ </a:t>
            </a:r>
            <a:r>
              <a:rPr lang="en-GB" sz="1500">
                <a:solidFill>
                  <a:schemeClr val="dk1"/>
                </a:solidFill>
                <a:latin typeface="Signika Light"/>
                <a:ea typeface="Signika Light"/>
                <a:cs typeface="Signika Light"/>
                <a:sym typeface="Signika Light"/>
              </a:rPr>
              <a:t> become independent adults, basically. And so I tried to explore  </a:t>
            </a:r>
            <a:r>
              <a:rPr lang="en-GB" sz="1500">
                <a:solidFill>
                  <a:schemeClr val="dk1"/>
                </a:solidFill>
                <a:latin typeface="Signika Light"/>
                <a:ea typeface="Signika Light"/>
                <a:cs typeface="Signika Light"/>
                <a:sym typeface="Signika Light"/>
              </a:rPr>
              <a:t>_______  . </a:t>
            </a:r>
            <a:r>
              <a:rPr lang="en-GB" sz="1500">
                <a:solidFill>
                  <a:schemeClr val="dk1"/>
                </a:solidFill>
                <a:latin typeface="Signika Light"/>
                <a:ea typeface="Signika Light"/>
                <a:cs typeface="Signika Light"/>
                <a:sym typeface="Signika Light"/>
              </a:rPr>
              <a:t>Why did that happen? How did we change  </a:t>
            </a:r>
            <a:r>
              <a:rPr lang="en-GB" sz="1500">
                <a:solidFill>
                  <a:schemeClr val="dk1"/>
                </a:solidFill>
                <a:latin typeface="Signika Light"/>
                <a:ea typeface="Signika Light"/>
                <a:cs typeface="Signika Light"/>
                <a:sym typeface="Signika Light"/>
              </a:rPr>
              <a:t>_______ </a:t>
            </a:r>
            <a:r>
              <a:rPr lang="en-GB" sz="1500">
                <a:solidFill>
                  <a:schemeClr val="dk1"/>
                </a:solidFill>
                <a:latin typeface="Signika Light"/>
                <a:ea typeface="Signika Light"/>
                <a:cs typeface="Signika Light"/>
                <a:sym typeface="Signika Light"/>
              </a:rPr>
              <a:t> one generation so drastically the norms of childhood?</a:t>
            </a:r>
            <a:endParaRPr sz="1500">
              <a:solidFill>
                <a:schemeClr val="dk1"/>
              </a:solidFill>
              <a:latin typeface="Signika Light"/>
              <a:ea typeface="Signika Light"/>
              <a:cs typeface="Signika Light"/>
              <a:sym typeface="Signika Light"/>
            </a:endParaRPr>
          </a:p>
        </p:txBody>
      </p:sp>
      <p:sp>
        <p:nvSpPr>
          <p:cNvPr id="209" name="Google Shape;209;p32"/>
          <p:cNvSpPr txBox="1"/>
          <p:nvPr/>
        </p:nvSpPr>
        <p:spPr>
          <a:xfrm>
            <a:off x="1533925" y="4667050"/>
            <a:ext cx="5892300" cy="384900"/>
          </a:xfrm>
          <a:prstGeom prst="rect">
            <a:avLst/>
          </a:prstGeom>
          <a:noFill/>
          <a:ln>
            <a:noFill/>
          </a:ln>
        </p:spPr>
        <p:txBody>
          <a:bodyPr anchorCtr="0" anchor="t" bIns="91425" lIns="91425" spcFirstLastPara="1" rIns="91425" wrap="square" tIns="91425">
            <a:spAutoFit/>
          </a:bodyPr>
          <a:lstStyle/>
          <a:p>
            <a:pPr indent="0" lvl="0" marL="0" rtl="0" algn="l">
              <a:lnSpc>
                <a:spcPct val="150000"/>
              </a:lnSpc>
              <a:spcBef>
                <a:spcPts val="0"/>
              </a:spcBef>
              <a:spcAft>
                <a:spcPts val="0"/>
              </a:spcAft>
              <a:buNone/>
            </a:pPr>
            <a:r>
              <a:rPr lang="en-GB" sz="1300">
                <a:solidFill>
                  <a:schemeClr val="dk1"/>
                </a:solidFill>
                <a:latin typeface="Signika Light"/>
                <a:ea typeface="Signika Light"/>
                <a:cs typeface="Signika Light"/>
                <a:sym typeface="Signika Light"/>
              </a:rPr>
              <a:t>Source: </a:t>
            </a:r>
            <a:r>
              <a:rPr lang="en-GB" sz="1300" u="sng">
                <a:solidFill>
                  <a:schemeClr val="accent4"/>
                </a:solidFill>
                <a:latin typeface="Signika Light"/>
                <a:ea typeface="Signika Light"/>
                <a:cs typeface="Signika Light"/>
                <a:sym typeface="Signika Light"/>
                <a:hlinkClick r:id="rId3">
                  <a:extLst>
                    <a:ext uri="{A12FA001-AC4F-418D-AE19-62706E023703}">
                      <ahyp:hlinkClr val="tx"/>
                    </a:ext>
                  </a:extLst>
                </a:hlinkClick>
              </a:rPr>
              <a:t>http://www.pbs.org/newshour/bb/parents-let-kids-take-risks</a:t>
            </a:r>
            <a:r>
              <a:rPr lang="en-GB" sz="1300">
                <a:solidFill>
                  <a:schemeClr val="dk1"/>
                </a:solidFill>
                <a:latin typeface="Signika Light"/>
                <a:ea typeface="Signika Light"/>
                <a:cs typeface="Signika Light"/>
                <a:sym typeface="Signika Light"/>
              </a:rPr>
              <a:t>  </a:t>
            </a:r>
            <a:endParaRPr sz="1300">
              <a:solidFill>
                <a:schemeClr val="dk1"/>
              </a:solidFill>
              <a:latin typeface="Signika Light"/>
              <a:ea typeface="Signika Light"/>
              <a:cs typeface="Signika Light"/>
              <a:sym typeface="Signika Light"/>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 name="Shape 213"/>
        <p:cNvGrpSpPr/>
        <p:nvPr/>
      </p:nvGrpSpPr>
      <p:grpSpPr>
        <a:xfrm>
          <a:off x="0" y="0"/>
          <a:ext cx="0" cy="0"/>
          <a:chOff x="0" y="0"/>
          <a:chExt cx="0" cy="0"/>
        </a:xfrm>
      </p:grpSpPr>
      <p:sp>
        <p:nvSpPr>
          <p:cNvPr id="214" name="Google Shape;214;p33"/>
          <p:cNvSpPr txBox="1"/>
          <p:nvPr/>
        </p:nvSpPr>
        <p:spPr>
          <a:xfrm>
            <a:off x="861700" y="1091825"/>
            <a:ext cx="3886500" cy="3532500"/>
          </a:xfrm>
          <a:prstGeom prst="rect">
            <a:avLst/>
          </a:prstGeom>
          <a:noFill/>
          <a:ln>
            <a:noFill/>
          </a:ln>
        </p:spPr>
        <p:txBody>
          <a:bodyPr anchorCtr="0" anchor="t" bIns="91425" lIns="91425" spcFirstLastPara="1" rIns="91425" wrap="square" tIns="91425">
            <a:spAutoFit/>
          </a:bodyPr>
          <a:lstStyle/>
          <a:p>
            <a:pPr indent="0" lvl="0" marL="0" rtl="0" algn="l">
              <a:lnSpc>
                <a:spcPct val="150000"/>
              </a:lnSpc>
              <a:spcBef>
                <a:spcPts val="0"/>
              </a:spcBef>
              <a:spcAft>
                <a:spcPts val="0"/>
              </a:spcAft>
              <a:buNone/>
            </a:pPr>
            <a:r>
              <a:rPr lang="en-GB" sz="1500">
                <a:solidFill>
                  <a:schemeClr val="dk1"/>
                </a:solidFill>
                <a:latin typeface="Signika Light"/>
                <a:ea typeface="Signika Light"/>
                <a:cs typeface="Signika Light"/>
                <a:sym typeface="Signika Light"/>
              </a:rPr>
              <a:t>HANNA ROSIN: What I mean, is that we  _______  become so preoccupied   _______  safety, that we’re basically robbing our children  _______  the chance to take risks, the kind of physical risks, emotional risks, the kind of risks they need  _______  become independent adults, basically. And so I tried to explore  _______  . Why did that happen? How did we change  _______  one generation so drastically the norms of childhood?</a:t>
            </a:r>
            <a:endParaRPr sz="1500">
              <a:solidFill>
                <a:schemeClr val="dk1"/>
              </a:solidFill>
              <a:latin typeface="Signika Light"/>
              <a:ea typeface="Signika Light"/>
              <a:cs typeface="Signika Light"/>
              <a:sym typeface="Signika Light"/>
            </a:endParaRPr>
          </a:p>
        </p:txBody>
      </p:sp>
      <p:sp>
        <p:nvSpPr>
          <p:cNvPr id="215" name="Google Shape;215;p33"/>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sz="1000"/>
          </a:p>
        </p:txBody>
      </p:sp>
      <p:sp>
        <p:nvSpPr>
          <p:cNvPr id="216" name="Google Shape;216;p33"/>
          <p:cNvSpPr txBox="1"/>
          <p:nvPr/>
        </p:nvSpPr>
        <p:spPr>
          <a:xfrm>
            <a:off x="222175" y="277200"/>
            <a:ext cx="8250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800">
                <a:solidFill>
                  <a:srgbClr val="000032"/>
                </a:solidFill>
                <a:latin typeface="Signika"/>
                <a:ea typeface="Signika"/>
                <a:cs typeface="Signika"/>
                <a:sym typeface="Signika"/>
              </a:rPr>
              <a:t>Let’s check the </a:t>
            </a:r>
            <a:r>
              <a:rPr b="1" lang="en-GB" sz="1800">
                <a:solidFill>
                  <a:srgbClr val="000032"/>
                </a:solidFill>
                <a:latin typeface="Signika"/>
                <a:ea typeface="Signika"/>
                <a:cs typeface="Signika"/>
                <a:sym typeface="Signika"/>
              </a:rPr>
              <a:t>answers</a:t>
            </a:r>
            <a:r>
              <a:rPr b="1" lang="en-GB" sz="1800">
                <a:solidFill>
                  <a:srgbClr val="000032"/>
                </a:solidFill>
                <a:latin typeface="Signika"/>
                <a:ea typeface="Signika"/>
                <a:cs typeface="Signika"/>
                <a:sym typeface="Signika"/>
              </a:rPr>
              <a:t>. </a:t>
            </a:r>
            <a:endParaRPr b="1" sz="1800">
              <a:solidFill>
                <a:srgbClr val="000032"/>
              </a:solidFill>
              <a:latin typeface="Signika"/>
              <a:ea typeface="Signika"/>
              <a:cs typeface="Signika"/>
              <a:sym typeface="Signika"/>
            </a:endParaRPr>
          </a:p>
        </p:txBody>
      </p:sp>
      <p:sp>
        <p:nvSpPr>
          <p:cNvPr id="217" name="Google Shape;217;p33"/>
          <p:cNvSpPr/>
          <p:nvPr/>
        </p:nvSpPr>
        <p:spPr>
          <a:xfrm>
            <a:off x="958525" y="1554625"/>
            <a:ext cx="719400" cy="2139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1500">
                <a:solidFill>
                  <a:srgbClr val="000032"/>
                </a:solidFill>
                <a:latin typeface="Signika"/>
                <a:ea typeface="Signika"/>
                <a:cs typeface="Signika"/>
                <a:sym typeface="Signika"/>
              </a:rPr>
              <a:t>have</a:t>
            </a:r>
            <a:endParaRPr sz="1500">
              <a:solidFill>
                <a:srgbClr val="000032"/>
              </a:solidFill>
              <a:latin typeface="Signika"/>
              <a:ea typeface="Signika"/>
              <a:cs typeface="Signika"/>
              <a:sym typeface="Signika"/>
            </a:endParaRPr>
          </a:p>
        </p:txBody>
      </p:sp>
      <p:sp>
        <p:nvSpPr>
          <p:cNvPr id="218" name="Google Shape;218;p33"/>
          <p:cNvSpPr/>
          <p:nvPr/>
        </p:nvSpPr>
        <p:spPr>
          <a:xfrm>
            <a:off x="3709875" y="1554625"/>
            <a:ext cx="719400" cy="2139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1500">
                <a:solidFill>
                  <a:srgbClr val="000032"/>
                </a:solidFill>
                <a:latin typeface="Signika"/>
                <a:ea typeface="Signika"/>
                <a:cs typeface="Signika"/>
                <a:sym typeface="Signika"/>
              </a:rPr>
              <a:t>with</a:t>
            </a:r>
            <a:endParaRPr sz="1500">
              <a:solidFill>
                <a:srgbClr val="000032"/>
              </a:solidFill>
              <a:latin typeface="Signika"/>
              <a:ea typeface="Signika"/>
              <a:cs typeface="Signika"/>
              <a:sym typeface="Signika"/>
            </a:endParaRPr>
          </a:p>
        </p:txBody>
      </p:sp>
      <p:sp>
        <p:nvSpPr>
          <p:cNvPr id="219" name="Google Shape;219;p33"/>
          <p:cNvSpPr/>
          <p:nvPr/>
        </p:nvSpPr>
        <p:spPr>
          <a:xfrm>
            <a:off x="1677928" y="2221510"/>
            <a:ext cx="719400" cy="2139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1500">
                <a:solidFill>
                  <a:srgbClr val="000032"/>
                </a:solidFill>
                <a:latin typeface="Signika"/>
                <a:ea typeface="Signika"/>
                <a:cs typeface="Signika"/>
                <a:sym typeface="Signika"/>
              </a:rPr>
              <a:t>of</a:t>
            </a:r>
            <a:endParaRPr sz="1500">
              <a:solidFill>
                <a:srgbClr val="000032"/>
              </a:solidFill>
              <a:latin typeface="Signika"/>
              <a:ea typeface="Signika"/>
              <a:cs typeface="Signika"/>
              <a:sym typeface="Signika"/>
            </a:endParaRPr>
          </a:p>
        </p:txBody>
      </p:sp>
      <p:sp>
        <p:nvSpPr>
          <p:cNvPr id="220" name="Google Shape;220;p33"/>
          <p:cNvSpPr/>
          <p:nvPr/>
        </p:nvSpPr>
        <p:spPr>
          <a:xfrm>
            <a:off x="2813601" y="2933250"/>
            <a:ext cx="719400" cy="2139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1500">
                <a:solidFill>
                  <a:srgbClr val="000032"/>
                </a:solidFill>
                <a:latin typeface="Signika"/>
                <a:ea typeface="Signika"/>
                <a:cs typeface="Signika"/>
                <a:sym typeface="Signika"/>
              </a:rPr>
              <a:t>to</a:t>
            </a:r>
            <a:endParaRPr sz="1500">
              <a:solidFill>
                <a:srgbClr val="000032"/>
              </a:solidFill>
              <a:latin typeface="Signika"/>
              <a:ea typeface="Signika"/>
              <a:cs typeface="Signika"/>
              <a:sym typeface="Signika"/>
            </a:endParaRPr>
          </a:p>
        </p:txBody>
      </p:sp>
      <p:sp>
        <p:nvSpPr>
          <p:cNvPr id="221" name="Google Shape;221;p33"/>
          <p:cNvSpPr/>
          <p:nvPr/>
        </p:nvSpPr>
        <p:spPr>
          <a:xfrm>
            <a:off x="1609800" y="3591148"/>
            <a:ext cx="719400" cy="2139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1500">
                <a:solidFill>
                  <a:srgbClr val="000032"/>
                </a:solidFill>
                <a:latin typeface="Signika"/>
                <a:ea typeface="Signika"/>
                <a:cs typeface="Signika"/>
                <a:sym typeface="Signika"/>
              </a:rPr>
              <a:t>why</a:t>
            </a:r>
            <a:endParaRPr sz="1500">
              <a:solidFill>
                <a:srgbClr val="000032"/>
              </a:solidFill>
              <a:latin typeface="Signika"/>
              <a:ea typeface="Signika"/>
              <a:cs typeface="Signika"/>
              <a:sym typeface="Signika"/>
            </a:endParaRPr>
          </a:p>
        </p:txBody>
      </p:sp>
      <p:sp>
        <p:nvSpPr>
          <p:cNvPr id="222" name="Google Shape;222;p33"/>
          <p:cNvSpPr/>
          <p:nvPr/>
        </p:nvSpPr>
        <p:spPr>
          <a:xfrm>
            <a:off x="2176425" y="3958748"/>
            <a:ext cx="719400" cy="2139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1500">
                <a:solidFill>
                  <a:srgbClr val="000032"/>
                </a:solidFill>
                <a:latin typeface="Signika"/>
                <a:ea typeface="Signika"/>
                <a:cs typeface="Signika"/>
                <a:sym typeface="Signika"/>
              </a:rPr>
              <a:t>in</a:t>
            </a:r>
            <a:endParaRPr sz="1500">
              <a:solidFill>
                <a:srgbClr val="000032"/>
              </a:solidFill>
              <a:latin typeface="Signika"/>
              <a:ea typeface="Signika"/>
              <a:cs typeface="Signika"/>
              <a:sym typeface="Signika"/>
            </a:endParaRPr>
          </a:p>
        </p:txBody>
      </p:sp>
      <p:sp>
        <p:nvSpPr>
          <p:cNvPr id="223" name="Google Shape;223;p33"/>
          <p:cNvSpPr txBox="1"/>
          <p:nvPr/>
        </p:nvSpPr>
        <p:spPr>
          <a:xfrm>
            <a:off x="1533925" y="4667050"/>
            <a:ext cx="5892300" cy="384900"/>
          </a:xfrm>
          <a:prstGeom prst="rect">
            <a:avLst/>
          </a:prstGeom>
          <a:noFill/>
          <a:ln>
            <a:noFill/>
          </a:ln>
        </p:spPr>
        <p:txBody>
          <a:bodyPr anchorCtr="0" anchor="t" bIns="91425" lIns="91425" spcFirstLastPara="1" rIns="91425" wrap="square" tIns="91425">
            <a:spAutoFit/>
          </a:bodyPr>
          <a:lstStyle/>
          <a:p>
            <a:pPr indent="0" lvl="0" marL="0" rtl="0" algn="l">
              <a:lnSpc>
                <a:spcPct val="150000"/>
              </a:lnSpc>
              <a:spcBef>
                <a:spcPts val="0"/>
              </a:spcBef>
              <a:spcAft>
                <a:spcPts val="0"/>
              </a:spcAft>
              <a:buNone/>
            </a:pPr>
            <a:r>
              <a:rPr lang="en-GB" sz="1300">
                <a:solidFill>
                  <a:schemeClr val="dk1"/>
                </a:solidFill>
                <a:latin typeface="Signika Light"/>
                <a:ea typeface="Signika Light"/>
                <a:cs typeface="Signika Light"/>
                <a:sym typeface="Signika Light"/>
              </a:rPr>
              <a:t>Source: </a:t>
            </a:r>
            <a:r>
              <a:rPr lang="en-GB" sz="1300" u="sng">
                <a:solidFill>
                  <a:schemeClr val="accent4"/>
                </a:solidFill>
                <a:latin typeface="Signika Light"/>
                <a:ea typeface="Signika Light"/>
                <a:cs typeface="Signika Light"/>
                <a:sym typeface="Signika Light"/>
                <a:hlinkClick r:id="rId3">
                  <a:extLst>
                    <a:ext uri="{A12FA001-AC4F-418D-AE19-62706E023703}">
                      <ahyp:hlinkClr val="tx"/>
                    </a:ext>
                  </a:extLst>
                </a:hlinkClick>
              </a:rPr>
              <a:t>http://www.pbs.org/newshour/bb/parents-let-kids-take-risks</a:t>
            </a:r>
            <a:r>
              <a:rPr lang="en-GB" sz="1300">
                <a:solidFill>
                  <a:schemeClr val="dk1"/>
                </a:solidFill>
                <a:latin typeface="Signika Light"/>
                <a:ea typeface="Signika Light"/>
                <a:cs typeface="Signika Light"/>
                <a:sym typeface="Signika Light"/>
              </a:rPr>
              <a:t>  </a:t>
            </a:r>
            <a:endParaRPr sz="1300">
              <a:solidFill>
                <a:schemeClr val="dk1"/>
              </a:solidFill>
              <a:latin typeface="Signika Light"/>
              <a:ea typeface="Signika Light"/>
              <a:cs typeface="Signika Light"/>
              <a:sym typeface="Signika Light"/>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7"/>
                                        </p:tgtEl>
                                        <p:attrNameLst>
                                          <p:attrName>style.visibility</p:attrName>
                                        </p:attrNameLst>
                                      </p:cBhvr>
                                      <p:to>
                                        <p:strVal val="visible"/>
                                      </p:to>
                                    </p:set>
                                    <p:animEffect filter="fade" transition="in">
                                      <p:cBhvr>
                                        <p:cTn dur="1000"/>
                                        <p:tgtEl>
                                          <p:spTgt spid="2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8"/>
                                        </p:tgtEl>
                                        <p:attrNameLst>
                                          <p:attrName>style.visibility</p:attrName>
                                        </p:attrNameLst>
                                      </p:cBhvr>
                                      <p:to>
                                        <p:strVal val="visible"/>
                                      </p:to>
                                    </p:set>
                                    <p:animEffect filter="fade" transition="in">
                                      <p:cBhvr>
                                        <p:cTn dur="1000"/>
                                        <p:tgtEl>
                                          <p:spTgt spid="21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9"/>
                                        </p:tgtEl>
                                        <p:attrNameLst>
                                          <p:attrName>style.visibility</p:attrName>
                                        </p:attrNameLst>
                                      </p:cBhvr>
                                      <p:to>
                                        <p:strVal val="visible"/>
                                      </p:to>
                                    </p:set>
                                    <p:animEffect filter="fade" transition="in">
                                      <p:cBhvr>
                                        <p:cTn dur="1000"/>
                                        <p:tgtEl>
                                          <p:spTgt spid="21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0"/>
                                        </p:tgtEl>
                                        <p:attrNameLst>
                                          <p:attrName>style.visibility</p:attrName>
                                        </p:attrNameLst>
                                      </p:cBhvr>
                                      <p:to>
                                        <p:strVal val="visible"/>
                                      </p:to>
                                    </p:set>
                                    <p:animEffect filter="fade" transition="in">
                                      <p:cBhvr>
                                        <p:cTn dur="1000"/>
                                        <p:tgtEl>
                                          <p:spTgt spid="22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1"/>
                                        </p:tgtEl>
                                        <p:attrNameLst>
                                          <p:attrName>style.visibility</p:attrName>
                                        </p:attrNameLst>
                                      </p:cBhvr>
                                      <p:to>
                                        <p:strVal val="visible"/>
                                      </p:to>
                                    </p:set>
                                    <p:animEffect filter="fade" transition="in">
                                      <p:cBhvr>
                                        <p:cTn dur="1000"/>
                                        <p:tgtEl>
                                          <p:spTgt spid="22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2"/>
                                        </p:tgtEl>
                                        <p:attrNameLst>
                                          <p:attrName>style.visibility</p:attrName>
                                        </p:attrNameLst>
                                      </p:cBhvr>
                                      <p:to>
                                        <p:strVal val="visible"/>
                                      </p:to>
                                    </p:set>
                                    <p:animEffect filter="fade" transition="in">
                                      <p:cBhvr>
                                        <p:cTn dur="1"/>
                                        <p:tgtEl>
                                          <p:spTgt spid="22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 name="Shape 227"/>
        <p:cNvGrpSpPr/>
        <p:nvPr/>
      </p:nvGrpSpPr>
      <p:grpSpPr>
        <a:xfrm>
          <a:off x="0" y="0"/>
          <a:ext cx="0" cy="0"/>
          <a:chOff x="0" y="0"/>
          <a:chExt cx="0" cy="0"/>
        </a:xfrm>
      </p:grpSpPr>
      <p:sp>
        <p:nvSpPr>
          <p:cNvPr id="228" name="Google Shape;228;p34"/>
          <p:cNvSpPr txBox="1"/>
          <p:nvPr/>
        </p:nvSpPr>
        <p:spPr>
          <a:xfrm flipH="1">
            <a:off x="138000" y="4743300"/>
            <a:ext cx="1695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229" name="Google Shape;229;p34"/>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0" name="Google Shape;230;p34"/>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1" name="Google Shape;231;p34"/>
          <p:cNvSpPr txBox="1"/>
          <p:nvPr/>
        </p:nvSpPr>
        <p:spPr>
          <a:xfrm>
            <a:off x="138050" y="2939250"/>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3600">
                <a:solidFill>
                  <a:schemeClr val="lt1"/>
                </a:solidFill>
                <a:latin typeface="Signika"/>
                <a:ea typeface="Signika"/>
                <a:cs typeface="Signika"/>
                <a:sym typeface="Signika"/>
              </a:rPr>
              <a:t>Do you a</a:t>
            </a:r>
            <a:r>
              <a:rPr b="1" lang="en-GB" sz="3600">
                <a:solidFill>
                  <a:schemeClr val="lt1"/>
                </a:solidFill>
                <a:latin typeface="Signika"/>
                <a:ea typeface="Signika"/>
                <a:cs typeface="Signika"/>
                <a:sym typeface="Signika"/>
              </a:rPr>
              <a:t>gree</a:t>
            </a:r>
            <a:r>
              <a:rPr b="1" lang="en-GB" sz="3600">
                <a:solidFill>
                  <a:schemeClr val="lt1"/>
                </a:solidFill>
                <a:latin typeface="Signika"/>
                <a:ea typeface="Signika"/>
                <a:cs typeface="Signika"/>
                <a:sym typeface="Signika"/>
              </a:rPr>
              <a:t>?</a:t>
            </a:r>
            <a:endParaRPr b="1" sz="3600">
              <a:solidFill>
                <a:schemeClr val="lt1"/>
              </a:solidFill>
              <a:latin typeface="Signika"/>
              <a:ea typeface="Signika"/>
              <a:cs typeface="Signika"/>
              <a:sym typeface="Signika"/>
            </a:endParaRPr>
          </a:p>
        </p:txBody>
      </p:sp>
      <p:pic>
        <p:nvPicPr>
          <p:cNvPr id="232" name="Google Shape;232;p34"/>
          <p:cNvPicPr preferRelativeResize="0"/>
          <p:nvPr/>
        </p:nvPicPr>
        <p:blipFill>
          <a:blip r:embed="rId3">
            <a:alphaModFix/>
          </a:blip>
          <a:stretch>
            <a:fillRect/>
          </a:stretch>
        </p:blipFill>
        <p:spPr>
          <a:xfrm>
            <a:off x="7916175" y="136800"/>
            <a:ext cx="975825" cy="97582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 name="Shape 236"/>
        <p:cNvGrpSpPr/>
        <p:nvPr/>
      </p:nvGrpSpPr>
      <p:grpSpPr>
        <a:xfrm>
          <a:off x="0" y="0"/>
          <a:ext cx="0" cy="0"/>
          <a:chOff x="0" y="0"/>
          <a:chExt cx="0" cy="0"/>
        </a:xfrm>
      </p:grpSpPr>
      <p:sp>
        <p:nvSpPr>
          <p:cNvPr id="237" name="Google Shape;237;p35"/>
          <p:cNvSpPr txBox="1"/>
          <p:nvPr/>
        </p:nvSpPr>
        <p:spPr>
          <a:xfrm>
            <a:off x="223200" y="277200"/>
            <a:ext cx="83745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800">
                <a:solidFill>
                  <a:srgbClr val="000032"/>
                </a:solidFill>
                <a:latin typeface="Signika"/>
                <a:ea typeface="Signika"/>
                <a:cs typeface="Signika"/>
                <a:sym typeface="Signika"/>
              </a:rPr>
              <a:t>Do you agree with Hanna Rosin?  How can we empower our children so that they can still become independent adults?</a:t>
            </a:r>
            <a:endParaRPr b="1" sz="1800">
              <a:solidFill>
                <a:srgbClr val="000032"/>
              </a:solidFill>
              <a:latin typeface="Signika"/>
              <a:ea typeface="Signika"/>
              <a:cs typeface="Signika"/>
              <a:sym typeface="Signika"/>
            </a:endParaRPr>
          </a:p>
        </p:txBody>
      </p:sp>
      <p:sp>
        <p:nvSpPr>
          <p:cNvPr id="238" name="Google Shape;238;p35"/>
          <p:cNvSpPr txBox="1"/>
          <p:nvPr/>
        </p:nvSpPr>
        <p:spPr>
          <a:xfrm>
            <a:off x="1669250" y="1185250"/>
            <a:ext cx="5501700" cy="33678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i="1" lang="en-GB" sz="1900">
                <a:solidFill>
                  <a:srgbClr val="FF5C5C"/>
                </a:solidFill>
                <a:latin typeface="Signika"/>
                <a:ea typeface="Signika"/>
                <a:cs typeface="Signika"/>
                <a:sym typeface="Signika"/>
              </a:rPr>
              <a:t>What I mean, is that we have become so preoccupied with safety, that we’re basically robbing our children of the chance to take risks, the kind of physical risks, emotional risks, the kind of risks they need to become independent adults, basically. And so I tried to explore why. Why did that happen? How did we change in one generation so drastically the norms of childhood?</a:t>
            </a:r>
            <a:endParaRPr b="1" i="1" sz="1900">
              <a:solidFill>
                <a:srgbClr val="FF5C5C"/>
              </a:solidFill>
              <a:latin typeface="Signika"/>
              <a:ea typeface="Signika"/>
              <a:cs typeface="Signika"/>
              <a:sym typeface="Signika"/>
            </a:endParaRPr>
          </a:p>
          <a:p>
            <a:pPr indent="0" lvl="0" marL="0" rtl="0" algn="l">
              <a:spcBef>
                <a:spcPts val="0"/>
              </a:spcBef>
              <a:spcAft>
                <a:spcPts val="0"/>
              </a:spcAft>
              <a:buNone/>
            </a:pPr>
            <a:r>
              <a:t/>
            </a:r>
            <a:endParaRPr b="1" sz="1600">
              <a:solidFill>
                <a:srgbClr val="60AE92"/>
              </a:solidFill>
              <a:latin typeface="Signika"/>
              <a:ea typeface="Signika"/>
              <a:cs typeface="Signika"/>
              <a:sym typeface="Signika"/>
            </a:endParaRPr>
          </a:p>
          <a:p>
            <a:pPr indent="0" lvl="0" marL="0" rtl="0" algn="l">
              <a:spcBef>
                <a:spcPts val="0"/>
              </a:spcBef>
              <a:spcAft>
                <a:spcPts val="0"/>
              </a:spcAft>
              <a:buNone/>
            </a:pPr>
            <a:r>
              <a:rPr b="1" lang="en-GB" sz="1600">
                <a:solidFill>
                  <a:srgbClr val="F59A23"/>
                </a:solidFill>
                <a:latin typeface="Signika"/>
                <a:ea typeface="Signika"/>
                <a:cs typeface="Signika"/>
                <a:sym typeface="Signika"/>
              </a:rPr>
              <a:t>Hanna Rosin</a:t>
            </a:r>
            <a:endParaRPr b="1" sz="1600">
              <a:solidFill>
                <a:srgbClr val="000032"/>
              </a:solidFill>
              <a:latin typeface="Signika"/>
              <a:ea typeface="Signika"/>
              <a:cs typeface="Signika"/>
              <a:sym typeface="Signika"/>
            </a:endParaRPr>
          </a:p>
        </p:txBody>
      </p:sp>
      <p:sp>
        <p:nvSpPr>
          <p:cNvPr id="239" name="Google Shape;239;p35"/>
          <p:cNvSpPr txBox="1"/>
          <p:nvPr/>
        </p:nvSpPr>
        <p:spPr>
          <a:xfrm>
            <a:off x="470325" y="884975"/>
            <a:ext cx="952800" cy="1723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0000">
                <a:solidFill>
                  <a:srgbClr val="F59A23"/>
                </a:solidFill>
                <a:latin typeface="Signika"/>
                <a:ea typeface="Signika"/>
                <a:cs typeface="Signika"/>
                <a:sym typeface="Signika"/>
              </a:rPr>
              <a:t>“</a:t>
            </a:r>
            <a:endParaRPr sz="10000">
              <a:solidFill>
                <a:srgbClr val="F59A23"/>
              </a:solidFill>
            </a:endParaRPr>
          </a:p>
        </p:txBody>
      </p:sp>
      <p:sp>
        <p:nvSpPr>
          <p:cNvPr id="240" name="Google Shape;240;p35"/>
          <p:cNvSpPr txBox="1"/>
          <p:nvPr/>
        </p:nvSpPr>
        <p:spPr>
          <a:xfrm>
            <a:off x="7395725" y="884975"/>
            <a:ext cx="952800" cy="1723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0000">
                <a:solidFill>
                  <a:srgbClr val="F59A23"/>
                </a:solidFill>
                <a:latin typeface="Signika"/>
                <a:ea typeface="Signika"/>
                <a:cs typeface="Signika"/>
                <a:sym typeface="Signika"/>
              </a:rPr>
              <a:t>”</a:t>
            </a:r>
            <a:endParaRPr sz="10000">
              <a:solidFill>
                <a:srgbClr val="F59A23"/>
              </a:solidFill>
            </a:endParaRPr>
          </a:p>
        </p:txBody>
      </p:sp>
      <p:sp>
        <p:nvSpPr>
          <p:cNvPr id="241" name="Google Shape;241;p35"/>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sz="100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5" name="Shape 245"/>
        <p:cNvGrpSpPr/>
        <p:nvPr/>
      </p:nvGrpSpPr>
      <p:grpSpPr>
        <a:xfrm>
          <a:off x="0" y="0"/>
          <a:ext cx="0" cy="0"/>
          <a:chOff x="0" y="0"/>
          <a:chExt cx="0" cy="0"/>
        </a:xfrm>
      </p:grpSpPr>
      <p:sp>
        <p:nvSpPr>
          <p:cNvPr id="246" name="Google Shape;246;p36"/>
          <p:cNvSpPr/>
          <p:nvPr/>
        </p:nvSpPr>
        <p:spPr>
          <a:xfrm>
            <a:off x="0" y="0"/>
            <a:ext cx="91440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7" name="Google Shape;247;p36"/>
          <p:cNvSpPr txBox="1"/>
          <p:nvPr/>
        </p:nvSpPr>
        <p:spPr>
          <a:xfrm flipH="1">
            <a:off x="138150" y="4743300"/>
            <a:ext cx="243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248" name="Google Shape;248;p36"/>
          <p:cNvSpPr txBox="1"/>
          <p:nvPr/>
        </p:nvSpPr>
        <p:spPr>
          <a:xfrm>
            <a:off x="138050" y="3489825"/>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3600">
                <a:solidFill>
                  <a:schemeClr val="lt1"/>
                </a:solidFill>
                <a:latin typeface="Signika"/>
                <a:ea typeface="Signika"/>
                <a:cs typeface="Signika"/>
                <a:sym typeface="Signika"/>
              </a:rPr>
              <a:t>THANKS!</a:t>
            </a:r>
            <a:endParaRPr b="1" sz="3600">
              <a:solidFill>
                <a:schemeClr val="lt1"/>
              </a:solidFill>
              <a:latin typeface="Signika"/>
              <a:ea typeface="Signika"/>
              <a:cs typeface="Signika"/>
              <a:sym typeface="Signika"/>
            </a:endParaRPr>
          </a:p>
        </p:txBody>
      </p:sp>
      <p:sp>
        <p:nvSpPr>
          <p:cNvPr id="249" name="Google Shape;249;p36"/>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0" name="Google Shape;250;p36"/>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20"/>
          <p:cNvSpPr txBox="1"/>
          <p:nvPr/>
        </p:nvSpPr>
        <p:spPr>
          <a:xfrm flipH="1">
            <a:off x="138000" y="4743300"/>
            <a:ext cx="1695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97" name="Google Shape;97;p20"/>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 name="Google Shape;98;p20"/>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 name="Google Shape;99;p20"/>
          <p:cNvSpPr txBox="1"/>
          <p:nvPr/>
        </p:nvSpPr>
        <p:spPr>
          <a:xfrm>
            <a:off x="138050" y="2939250"/>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3600">
                <a:solidFill>
                  <a:schemeClr val="lt1"/>
                </a:solidFill>
                <a:latin typeface="Signika"/>
                <a:ea typeface="Signika"/>
                <a:cs typeface="Signika"/>
                <a:sym typeface="Signika"/>
              </a:rPr>
              <a:t>Let’s get started</a:t>
            </a:r>
            <a:endParaRPr b="1" sz="3600">
              <a:solidFill>
                <a:schemeClr val="lt1"/>
              </a:solidFill>
              <a:latin typeface="Signika"/>
              <a:ea typeface="Signika"/>
              <a:cs typeface="Signika"/>
              <a:sym typeface="Signika"/>
            </a:endParaRPr>
          </a:p>
        </p:txBody>
      </p:sp>
      <p:sp>
        <p:nvSpPr>
          <p:cNvPr id="100" name="Google Shape;100;p20"/>
          <p:cNvSpPr txBox="1"/>
          <p:nvPr/>
        </p:nvSpPr>
        <p:spPr>
          <a:xfrm>
            <a:off x="138050" y="3639450"/>
            <a:ext cx="83343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2400">
                <a:solidFill>
                  <a:schemeClr val="lt1"/>
                </a:solidFill>
                <a:latin typeface="Signika Light"/>
                <a:ea typeface="Signika Light"/>
                <a:cs typeface="Signika Light"/>
                <a:sym typeface="Signika Light"/>
              </a:rPr>
              <a:t>with a warm-up </a:t>
            </a:r>
            <a:endParaRPr sz="2400">
              <a:solidFill>
                <a:schemeClr val="lt1"/>
              </a:solidFill>
              <a:latin typeface="Signika Light"/>
              <a:ea typeface="Signika Light"/>
              <a:cs typeface="Signika Light"/>
              <a:sym typeface="Signika Light"/>
            </a:endParaRPr>
          </a:p>
        </p:txBody>
      </p:sp>
      <p:pic>
        <p:nvPicPr>
          <p:cNvPr id="101" name="Google Shape;101;p20"/>
          <p:cNvPicPr preferRelativeResize="0"/>
          <p:nvPr/>
        </p:nvPicPr>
        <p:blipFill>
          <a:blip r:embed="rId3">
            <a:alphaModFix/>
          </a:blip>
          <a:stretch>
            <a:fillRect/>
          </a:stretch>
        </p:blipFill>
        <p:spPr>
          <a:xfrm>
            <a:off x="8006400" y="136800"/>
            <a:ext cx="781200" cy="7812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21"/>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sz="1000"/>
          </a:p>
        </p:txBody>
      </p:sp>
      <p:sp>
        <p:nvSpPr>
          <p:cNvPr id="107" name="Google Shape;107;p21"/>
          <p:cNvSpPr txBox="1"/>
          <p:nvPr/>
        </p:nvSpPr>
        <p:spPr>
          <a:xfrm>
            <a:off x="222175" y="277200"/>
            <a:ext cx="8250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800">
                <a:solidFill>
                  <a:srgbClr val="000032"/>
                </a:solidFill>
                <a:latin typeface="Signika"/>
                <a:ea typeface="Signika"/>
                <a:cs typeface="Signika"/>
                <a:sym typeface="Signika"/>
              </a:rPr>
              <a:t>Finish the sentences connected with childhood and discuss them with your partner/teacher.</a:t>
            </a:r>
            <a:endParaRPr b="1" sz="1800">
              <a:solidFill>
                <a:srgbClr val="000032"/>
              </a:solidFill>
              <a:latin typeface="Signika"/>
              <a:ea typeface="Signika"/>
              <a:cs typeface="Signika"/>
              <a:sym typeface="Signika"/>
            </a:endParaRPr>
          </a:p>
        </p:txBody>
      </p:sp>
      <p:sp>
        <p:nvSpPr>
          <p:cNvPr id="108" name="Google Shape;108;p21"/>
          <p:cNvSpPr txBox="1"/>
          <p:nvPr/>
        </p:nvSpPr>
        <p:spPr>
          <a:xfrm>
            <a:off x="1215475" y="1062000"/>
            <a:ext cx="5295000" cy="2488500"/>
          </a:xfrm>
          <a:prstGeom prst="rect">
            <a:avLst/>
          </a:prstGeom>
          <a:noFill/>
          <a:ln>
            <a:noFill/>
          </a:ln>
        </p:spPr>
        <p:txBody>
          <a:bodyPr anchorCtr="0" anchor="t" bIns="91425" lIns="91425" spcFirstLastPara="1" rIns="91425" wrap="square" tIns="91425">
            <a:spAutoFit/>
          </a:bodyPr>
          <a:lstStyle/>
          <a:p>
            <a:pPr indent="-330200" lvl="0" marL="457200" rtl="0" algn="l">
              <a:lnSpc>
                <a:spcPct val="115000"/>
              </a:lnSpc>
              <a:spcBef>
                <a:spcPts val="0"/>
              </a:spcBef>
              <a:spcAft>
                <a:spcPts val="0"/>
              </a:spcAft>
              <a:buClr>
                <a:schemeClr val="dk1"/>
              </a:buClr>
              <a:buSzPts val="1600"/>
              <a:buFont typeface="Signika Light"/>
              <a:buAutoNum type="alphaUcPeriod"/>
            </a:pPr>
            <a:r>
              <a:rPr lang="en-GB" sz="1600">
                <a:solidFill>
                  <a:schemeClr val="dk1"/>
                </a:solidFill>
                <a:latin typeface="Signika Light"/>
                <a:ea typeface="Signika Light"/>
                <a:cs typeface="Signika Light"/>
                <a:sym typeface="Signika Light"/>
              </a:rPr>
              <a:t>My earliest recollection of childhood is ...</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AutoNum type="alphaUcPeriod"/>
            </a:pPr>
            <a:r>
              <a:rPr lang="en-GB" sz="1600">
                <a:solidFill>
                  <a:schemeClr val="dk1"/>
                </a:solidFill>
                <a:latin typeface="Signika Light"/>
                <a:ea typeface="Signika Light"/>
                <a:cs typeface="Signika Light"/>
                <a:sym typeface="Signika Light"/>
              </a:rPr>
              <a:t>What I can remember as if it was yesterday is ...</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AutoNum type="alphaUcPeriod"/>
            </a:pPr>
            <a:r>
              <a:rPr lang="en-GB" sz="1600">
                <a:solidFill>
                  <a:schemeClr val="dk1"/>
                </a:solidFill>
                <a:latin typeface="Signika Light"/>
                <a:ea typeface="Signika Light"/>
                <a:cs typeface="Signika Light"/>
                <a:sym typeface="Signika Light"/>
              </a:rPr>
              <a:t>I will never forget ...</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AutoNum type="alphaUcPeriod"/>
            </a:pPr>
            <a:r>
              <a:rPr lang="en-GB" sz="1600">
                <a:solidFill>
                  <a:schemeClr val="dk1"/>
                </a:solidFill>
                <a:latin typeface="Signika Light"/>
                <a:ea typeface="Signika Light"/>
                <a:cs typeface="Signika Light"/>
                <a:sym typeface="Signika Light"/>
              </a:rPr>
              <a:t>With hindsight, I would/wouldn't ...</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AutoNum type="alphaUcPeriod"/>
            </a:pPr>
            <a:r>
              <a:rPr lang="en-GB" sz="1600">
                <a:solidFill>
                  <a:schemeClr val="dk1"/>
                </a:solidFill>
                <a:latin typeface="Signika Light"/>
                <a:ea typeface="Signika Light"/>
                <a:cs typeface="Signika Light"/>
                <a:sym typeface="Signika Light"/>
              </a:rPr>
              <a:t>When I was a child I dreamed of being ...</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1000"/>
              </a:spcAft>
              <a:buClr>
                <a:schemeClr val="dk1"/>
              </a:buClr>
              <a:buSzPts val="1600"/>
              <a:buFont typeface="Signika Light"/>
              <a:buAutoNum type="alphaUcPeriod"/>
            </a:pPr>
            <a:r>
              <a:rPr lang="en-GB" sz="1600">
                <a:solidFill>
                  <a:schemeClr val="dk1"/>
                </a:solidFill>
                <a:latin typeface="Signika Light"/>
                <a:ea typeface="Signika Light"/>
                <a:cs typeface="Signika Light"/>
                <a:sym typeface="Signika Light"/>
              </a:rPr>
              <a:t>As a child I used to hate/love ...</a:t>
            </a:r>
            <a:endParaRPr sz="1600">
              <a:solidFill>
                <a:schemeClr val="dk1"/>
              </a:solidFill>
              <a:latin typeface="Signika Light"/>
              <a:ea typeface="Signika Light"/>
              <a:cs typeface="Signika Light"/>
              <a:sym typeface="Signika Light"/>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22"/>
          <p:cNvSpPr txBox="1"/>
          <p:nvPr/>
        </p:nvSpPr>
        <p:spPr>
          <a:xfrm flipH="1">
            <a:off x="138000" y="4743300"/>
            <a:ext cx="1695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114" name="Google Shape;114;p22"/>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 name="Google Shape;115;p22"/>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p22"/>
          <p:cNvSpPr txBox="1"/>
          <p:nvPr/>
        </p:nvSpPr>
        <p:spPr>
          <a:xfrm>
            <a:off x="138050" y="2939250"/>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3600">
                <a:solidFill>
                  <a:schemeClr val="lt1"/>
                </a:solidFill>
                <a:latin typeface="Signika"/>
                <a:ea typeface="Signika"/>
                <a:cs typeface="Signika"/>
                <a:sym typeface="Signika"/>
              </a:rPr>
              <a:t>Let’s talk!</a:t>
            </a:r>
            <a:endParaRPr b="1" sz="3600">
              <a:solidFill>
                <a:schemeClr val="lt1"/>
              </a:solidFill>
              <a:latin typeface="Signika"/>
              <a:ea typeface="Signika"/>
              <a:cs typeface="Signika"/>
              <a:sym typeface="Signika"/>
            </a:endParaRPr>
          </a:p>
        </p:txBody>
      </p:sp>
      <p:pic>
        <p:nvPicPr>
          <p:cNvPr id="117" name="Google Shape;117;p22"/>
          <p:cNvPicPr preferRelativeResize="0"/>
          <p:nvPr/>
        </p:nvPicPr>
        <p:blipFill>
          <a:blip r:embed="rId3">
            <a:alphaModFix/>
          </a:blip>
          <a:stretch>
            <a:fillRect/>
          </a:stretch>
        </p:blipFill>
        <p:spPr>
          <a:xfrm>
            <a:off x="8062750" y="135850"/>
            <a:ext cx="781200" cy="7812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pic>
        <p:nvPicPr>
          <p:cNvPr id="122" name="Google Shape;122;p23"/>
          <p:cNvPicPr preferRelativeResize="0"/>
          <p:nvPr/>
        </p:nvPicPr>
        <p:blipFill>
          <a:blip r:embed="rId3">
            <a:alphaModFix/>
          </a:blip>
          <a:stretch>
            <a:fillRect/>
          </a:stretch>
        </p:blipFill>
        <p:spPr>
          <a:xfrm>
            <a:off x="8121600" y="72000"/>
            <a:ext cx="899550" cy="899550"/>
          </a:xfrm>
          <a:prstGeom prst="rect">
            <a:avLst/>
          </a:prstGeom>
          <a:noFill/>
          <a:ln>
            <a:noFill/>
          </a:ln>
        </p:spPr>
      </p:pic>
      <p:sp>
        <p:nvSpPr>
          <p:cNvPr id="123" name="Google Shape;123;p23"/>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sz="1000"/>
          </a:p>
        </p:txBody>
      </p:sp>
      <p:sp>
        <p:nvSpPr>
          <p:cNvPr id="124" name="Google Shape;124;p23"/>
          <p:cNvSpPr txBox="1"/>
          <p:nvPr/>
        </p:nvSpPr>
        <p:spPr>
          <a:xfrm>
            <a:off x="222175" y="277200"/>
            <a:ext cx="7581300" cy="426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GB" sz="1800">
                <a:solidFill>
                  <a:srgbClr val="000032"/>
                </a:solidFill>
                <a:latin typeface="Signika"/>
                <a:ea typeface="Signika"/>
                <a:cs typeface="Signika"/>
                <a:sym typeface="Signika"/>
              </a:rPr>
              <a:t>Discuss the questions.</a:t>
            </a:r>
            <a:endParaRPr b="1" sz="1800">
              <a:solidFill>
                <a:srgbClr val="000032"/>
              </a:solidFill>
              <a:latin typeface="Signika"/>
              <a:ea typeface="Signika"/>
              <a:cs typeface="Signika"/>
              <a:sym typeface="Signika"/>
            </a:endParaRPr>
          </a:p>
        </p:txBody>
      </p:sp>
      <p:sp>
        <p:nvSpPr>
          <p:cNvPr id="125" name="Google Shape;125;p23"/>
          <p:cNvSpPr txBox="1"/>
          <p:nvPr/>
        </p:nvSpPr>
        <p:spPr>
          <a:xfrm>
            <a:off x="1216800" y="918000"/>
            <a:ext cx="6904800" cy="2771700"/>
          </a:xfrm>
          <a:prstGeom prst="rect">
            <a:avLst/>
          </a:prstGeom>
          <a:noFill/>
          <a:ln>
            <a:noFill/>
          </a:ln>
        </p:spPr>
        <p:txBody>
          <a:bodyPr anchorCtr="0" anchor="t" bIns="91425" lIns="91425" spcFirstLastPara="1" rIns="91425" wrap="square" tIns="91425">
            <a:spAutoFit/>
          </a:bodyPr>
          <a:lstStyle/>
          <a:p>
            <a:pPr indent="-330200" lvl="0" marL="457200" rtl="0" algn="l">
              <a:lnSpc>
                <a:spcPct val="115000"/>
              </a:lnSpc>
              <a:spcBef>
                <a:spcPts val="0"/>
              </a:spcBef>
              <a:spcAft>
                <a:spcPts val="0"/>
              </a:spcAft>
              <a:buClr>
                <a:schemeClr val="dk1"/>
              </a:buClr>
              <a:buSzPts val="1600"/>
              <a:buFont typeface="Signika Light"/>
              <a:buChar char="●"/>
            </a:pPr>
            <a:r>
              <a:rPr lang="en-GB" sz="1600">
                <a:solidFill>
                  <a:schemeClr val="dk1"/>
                </a:solidFill>
                <a:latin typeface="Signika Light"/>
                <a:ea typeface="Signika Light"/>
                <a:cs typeface="Signika Light"/>
                <a:sym typeface="Signika Light"/>
              </a:rPr>
              <a:t>At what age could you go to places by yourself?</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Char char="●"/>
            </a:pPr>
            <a:r>
              <a:rPr lang="en-GB" sz="1600">
                <a:solidFill>
                  <a:schemeClr val="dk1"/>
                </a:solidFill>
                <a:latin typeface="Signika Light"/>
                <a:ea typeface="Signika Light"/>
                <a:cs typeface="Signika Light"/>
                <a:sym typeface="Signika Light"/>
              </a:rPr>
              <a:t>Could you play on the streets?</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Char char="●"/>
            </a:pPr>
            <a:r>
              <a:rPr lang="en-GB" sz="1600">
                <a:solidFill>
                  <a:schemeClr val="dk1"/>
                </a:solidFill>
                <a:latin typeface="Signika Light"/>
                <a:ea typeface="Signika Light"/>
                <a:cs typeface="Signika Light"/>
                <a:sym typeface="Signika Light"/>
              </a:rPr>
              <a:t>What was the most dangerous thing you did when you were a kid?</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Char char="●"/>
            </a:pPr>
            <a:r>
              <a:rPr lang="en-GB" sz="1600">
                <a:solidFill>
                  <a:schemeClr val="dk1"/>
                </a:solidFill>
                <a:latin typeface="Signika Light"/>
                <a:ea typeface="Signika Light"/>
                <a:cs typeface="Signika Light"/>
                <a:sym typeface="Signika Light"/>
              </a:rPr>
              <a:t>Would you say that your parents were overprotective?</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Char char="●"/>
            </a:pPr>
            <a:r>
              <a:rPr lang="en-GB" sz="1600">
                <a:solidFill>
                  <a:schemeClr val="dk1"/>
                </a:solidFill>
                <a:latin typeface="Signika Light"/>
                <a:ea typeface="Signika Light"/>
                <a:cs typeface="Signika Light"/>
                <a:sym typeface="Signika Light"/>
              </a:rPr>
              <a:t>What things could you do as a child, that you wouldn't let your children do now? Why?</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1000"/>
              </a:spcAft>
              <a:buClr>
                <a:schemeClr val="dk1"/>
              </a:buClr>
              <a:buSzPts val="1600"/>
              <a:buFont typeface="Signika Light"/>
              <a:buChar char="●"/>
            </a:pPr>
            <a:r>
              <a:rPr lang="en-GB" sz="1600">
                <a:solidFill>
                  <a:schemeClr val="dk1"/>
                </a:solidFill>
                <a:latin typeface="Signika Light"/>
                <a:ea typeface="Signika Light"/>
                <a:cs typeface="Signika Light"/>
                <a:sym typeface="Signika Light"/>
              </a:rPr>
              <a:t>Why are today's parents so overprotective?</a:t>
            </a:r>
            <a:endParaRPr sz="1600">
              <a:solidFill>
                <a:schemeClr val="dk1"/>
              </a:solidFill>
              <a:latin typeface="Signika Light"/>
              <a:ea typeface="Signika Light"/>
              <a:cs typeface="Signika Light"/>
              <a:sym typeface="Signika Light"/>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24"/>
          <p:cNvSpPr txBox="1"/>
          <p:nvPr/>
        </p:nvSpPr>
        <p:spPr>
          <a:xfrm flipH="1">
            <a:off x="138000" y="4743300"/>
            <a:ext cx="1695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131" name="Google Shape;131;p24"/>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2" name="Google Shape;132;p24"/>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3" name="Google Shape;133;p24"/>
          <p:cNvSpPr txBox="1"/>
          <p:nvPr/>
        </p:nvSpPr>
        <p:spPr>
          <a:xfrm>
            <a:off x="138050" y="2939250"/>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3600">
                <a:solidFill>
                  <a:schemeClr val="lt1"/>
                </a:solidFill>
                <a:latin typeface="Signika"/>
                <a:ea typeface="Signika"/>
                <a:cs typeface="Signika"/>
                <a:sym typeface="Signika"/>
              </a:rPr>
              <a:t>Let’s learn some vocabulary!</a:t>
            </a:r>
            <a:endParaRPr b="1" sz="3600">
              <a:solidFill>
                <a:schemeClr val="lt1"/>
              </a:solidFill>
              <a:latin typeface="Signika"/>
              <a:ea typeface="Signika"/>
              <a:cs typeface="Signika"/>
              <a:sym typeface="Signika"/>
            </a:endParaRPr>
          </a:p>
        </p:txBody>
      </p:sp>
      <p:pic>
        <p:nvPicPr>
          <p:cNvPr id="134" name="Google Shape;134;p24"/>
          <p:cNvPicPr preferRelativeResize="0"/>
          <p:nvPr/>
        </p:nvPicPr>
        <p:blipFill>
          <a:blip r:embed="rId3">
            <a:alphaModFix/>
          </a:blip>
          <a:stretch>
            <a:fillRect/>
          </a:stretch>
        </p:blipFill>
        <p:spPr>
          <a:xfrm>
            <a:off x="8025763" y="135838"/>
            <a:ext cx="781200" cy="7812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p25"/>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sz="1000"/>
          </a:p>
        </p:txBody>
      </p:sp>
      <p:sp>
        <p:nvSpPr>
          <p:cNvPr id="140" name="Google Shape;140;p25"/>
          <p:cNvSpPr txBox="1"/>
          <p:nvPr/>
        </p:nvSpPr>
        <p:spPr>
          <a:xfrm>
            <a:off x="222175" y="277200"/>
            <a:ext cx="88650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800">
                <a:solidFill>
                  <a:srgbClr val="000032"/>
                </a:solidFill>
                <a:latin typeface="Signika"/>
                <a:ea typeface="Signika"/>
                <a:cs typeface="Signika"/>
                <a:sym typeface="Signika"/>
              </a:rPr>
              <a:t>Study the sentences and match the words and phrases in bold to the correct meanings.</a:t>
            </a:r>
            <a:endParaRPr b="1" sz="1800">
              <a:solidFill>
                <a:srgbClr val="000032"/>
              </a:solidFill>
              <a:latin typeface="Signika"/>
              <a:ea typeface="Signika"/>
              <a:cs typeface="Signika"/>
              <a:sym typeface="Signika"/>
            </a:endParaRPr>
          </a:p>
        </p:txBody>
      </p:sp>
      <p:sp>
        <p:nvSpPr>
          <p:cNvPr id="141" name="Google Shape;141;p25"/>
          <p:cNvSpPr txBox="1"/>
          <p:nvPr/>
        </p:nvSpPr>
        <p:spPr>
          <a:xfrm>
            <a:off x="222175" y="833400"/>
            <a:ext cx="3579000" cy="3712200"/>
          </a:xfrm>
          <a:prstGeom prst="rect">
            <a:avLst/>
          </a:prstGeom>
          <a:noFill/>
          <a:ln>
            <a:noFill/>
          </a:ln>
        </p:spPr>
        <p:txBody>
          <a:bodyPr anchorCtr="0" anchor="t" bIns="91425" lIns="91425" spcFirstLastPara="1" rIns="91425" wrap="square" tIns="91425">
            <a:spAutoFit/>
          </a:bodyPr>
          <a:lstStyle/>
          <a:p>
            <a:pPr indent="-323850" lvl="0" marL="457200" rtl="0" algn="l">
              <a:lnSpc>
                <a:spcPct val="115000"/>
              </a:lnSpc>
              <a:spcBef>
                <a:spcPts val="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I </a:t>
            </a:r>
            <a:r>
              <a:rPr b="1" lang="en-GB" sz="1500">
                <a:solidFill>
                  <a:schemeClr val="dk1"/>
                </a:solidFill>
                <a:latin typeface="Signika"/>
                <a:ea typeface="Signika"/>
                <a:cs typeface="Signika"/>
                <a:sym typeface="Signika"/>
              </a:rPr>
              <a:t>take</a:t>
            </a:r>
            <a:r>
              <a:rPr lang="en-GB" sz="1500">
                <a:solidFill>
                  <a:schemeClr val="dk1"/>
                </a:solidFill>
                <a:latin typeface="Signika Light"/>
                <a:ea typeface="Signika Light"/>
                <a:cs typeface="Signika Light"/>
                <a:sym typeface="Signika Light"/>
              </a:rPr>
              <a:t> anything she says </a:t>
            </a:r>
            <a:r>
              <a:rPr b="1" lang="en-GB" sz="1500">
                <a:solidFill>
                  <a:schemeClr val="dk1"/>
                </a:solidFill>
                <a:latin typeface="Signika"/>
                <a:ea typeface="Signika"/>
                <a:cs typeface="Signika"/>
                <a:sym typeface="Signika"/>
              </a:rPr>
              <a:t>with a grain of salt</a:t>
            </a:r>
            <a:r>
              <a:rPr lang="en-GB" sz="1500">
                <a:solidFill>
                  <a:schemeClr val="dk1"/>
                </a:solidFill>
                <a:latin typeface="Signika Light"/>
                <a:ea typeface="Signika Light"/>
                <a:cs typeface="Signika Light"/>
                <a:sym typeface="Signika Light"/>
              </a:rPr>
              <a:t>.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She </a:t>
            </a:r>
            <a:r>
              <a:rPr b="1" lang="en-GB" sz="1500">
                <a:solidFill>
                  <a:schemeClr val="dk1"/>
                </a:solidFill>
                <a:latin typeface="Signika"/>
                <a:ea typeface="Signika"/>
                <a:cs typeface="Signika"/>
                <a:sym typeface="Signika"/>
              </a:rPr>
              <a:t>bruised </a:t>
            </a:r>
            <a:r>
              <a:rPr lang="en-GB" sz="1500">
                <a:solidFill>
                  <a:schemeClr val="dk1"/>
                </a:solidFill>
                <a:latin typeface="Signika Light"/>
                <a:ea typeface="Signika Light"/>
                <a:cs typeface="Signika Light"/>
                <a:sym typeface="Signika Light"/>
              </a:rPr>
              <a:t>her leg quite badly when she fell.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We had to </a:t>
            </a:r>
            <a:r>
              <a:rPr b="1" lang="en-GB" sz="1500">
                <a:solidFill>
                  <a:schemeClr val="dk1"/>
                </a:solidFill>
                <a:latin typeface="Signika"/>
                <a:ea typeface="Signika"/>
                <a:cs typeface="Signika"/>
                <a:sym typeface="Signika"/>
              </a:rPr>
              <a:t>figure out</a:t>
            </a:r>
            <a:r>
              <a:rPr lang="en-GB" sz="1500">
                <a:solidFill>
                  <a:schemeClr val="dk1"/>
                </a:solidFill>
                <a:latin typeface="Signika Light"/>
                <a:ea typeface="Signika Light"/>
                <a:cs typeface="Signika Light"/>
                <a:sym typeface="Signika Light"/>
              </a:rPr>
              <a:t> the connection between these events.</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He played a </a:t>
            </a:r>
            <a:r>
              <a:rPr b="1" lang="en-GB" sz="1500">
                <a:solidFill>
                  <a:schemeClr val="dk1"/>
                </a:solidFill>
                <a:latin typeface="Signika"/>
                <a:ea typeface="Signika"/>
                <a:cs typeface="Signika"/>
                <a:sym typeface="Signika"/>
              </a:rPr>
              <a:t>pivotal </a:t>
            </a:r>
            <a:r>
              <a:rPr lang="en-GB" sz="1500">
                <a:solidFill>
                  <a:schemeClr val="dk1"/>
                </a:solidFill>
                <a:latin typeface="Signika Light"/>
                <a:ea typeface="Signika Light"/>
                <a:cs typeface="Signika Light"/>
                <a:sym typeface="Signika Light"/>
              </a:rPr>
              <a:t>role in the negotiations.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One fan was </a:t>
            </a:r>
            <a:r>
              <a:rPr b="1" lang="en-GB" sz="1500">
                <a:solidFill>
                  <a:schemeClr val="dk1"/>
                </a:solidFill>
                <a:latin typeface="Signika"/>
                <a:ea typeface="Signika"/>
                <a:cs typeface="Signika"/>
                <a:sym typeface="Signika"/>
              </a:rPr>
              <a:t>stabbed </a:t>
            </a:r>
            <a:r>
              <a:rPr lang="en-GB" sz="1500">
                <a:solidFill>
                  <a:schemeClr val="dk1"/>
                </a:solidFill>
                <a:latin typeface="Signika Light"/>
                <a:ea typeface="Signika Light"/>
                <a:cs typeface="Signika Light"/>
                <a:sym typeface="Signika Light"/>
              </a:rPr>
              <a:t>to death in a fight between gangs.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100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Our goal is to </a:t>
            </a:r>
            <a:r>
              <a:rPr b="1" lang="en-GB" sz="1500">
                <a:solidFill>
                  <a:schemeClr val="dk1"/>
                </a:solidFill>
                <a:latin typeface="Signika"/>
                <a:ea typeface="Signika"/>
                <a:cs typeface="Signika"/>
                <a:sym typeface="Signika"/>
              </a:rPr>
              <a:t>empower </a:t>
            </a:r>
            <a:r>
              <a:rPr lang="en-GB" sz="1500">
                <a:solidFill>
                  <a:schemeClr val="dk1"/>
                </a:solidFill>
                <a:latin typeface="Signika Light"/>
                <a:ea typeface="Signika Light"/>
                <a:cs typeface="Signika Light"/>
                <a:sym typeface="Signika Light"/>
              </a:rPr>
              <a:t>our staff. </a:t>
            </a:r>
            <a:endParaRPr sz="1500">
              <a:solidFill>
                <a:schemeClr val="dk1"/>
              </a:solidFill>
              <a:latin typeface="Signika Light"/>
              <a:ea typeface="Signika Light"/>
              <a:cs typeface="Signika Light"/>
              <a:sym typeface="Signika Light"/>
            </a:endParaRPr>
          </a:p>
        </p:txBody>
      </p:sp>
      <p:sp>
        <p:nvSpPr>
          <p:cNvPr id="142" name="Google Shape;142;p25"/>
          <p:cNvSpPr txBox="1"/>
          <p:nvPr/>
        </p:nvSpPr>
        <p:spPr>
          <a:xfrm>
            <a:off x="4657650" y="833400"/>
            <a:ext cx="4011600" cy="3712200"/>
          </a:xfrm>
          <a:prstGeom prst="rect">
            <a:avLst/>
          </a:prstGeom>
          <a:noFill/>
          <a:ln>
            <a:noFill/>
          </a:ln>
        </p:spPr>
        <p:txBody>
          <a:bodyPr anchorCtr="0" anchor="t" bIns="91425" lIns="91425" spcFirstLastPara="1" rIns="91425" wrap="square" tIns="91425">
            <a:spAutoFit/>
          </a:bodyPr>
          <a:lstStyle/>
          <a:p>
            <a:pPr indent="-323850" lvl="0" marL="457200" rtl="0" algn="l">
              <a:lnSpc>
                <a:spcPct val="115000"/>
              </a:lnSpc>
              <a:spcBef>
                <a:spcPts val="0"/>
              </a:spcBef>
              <a:spcAft>
                <a:spcPts val="0"/>
              </a:spcAft>
              <a:buClr>
                <a:schemeClr val="dk1"/>
              </a:buClr>
              <a:buSzPts val="1500"/>
              <a:buFont typeface="Signika Light"/>
              <a:buAutoNum type="arabicPeriod"/>
            </a:pPr>
            <a:r>
              <a:rPr lang="en-GB" sz="1500">
                <a:solidFill>
                  <a:schemeClr val="dk1"/>
                </a:solidFill>
                <a:latin typeface="Signika Light"/>
                <a:ea typeface="Signika Light"/>
                <a:cs typeface="Signika Light"/>
                <a:sym typeface="Signika Light"/>
              </a:rPr>
              <a:t>be able to understand something or solve a problem</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AutoNum type="arabicPeriod"/>
            </a:pPr>
            <a:r>
              <a:rPr lang="en-GB" sz="1500">
                <a:solidFill>
                  <a:schemeClr val="dk1"/>
                </a:solidFill>
                <a:latin typeface="Signika Light"/>
                <a:ea typeface="Signika Light"/>
                <a:cs typeface="Signika Light"/>
                <a:sym typeface="Signika Light"/>
              </a:rPr>
              <a:t>regard something as exaggerated; believe only part of something</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AutoNum type="arabicPeriod"/>
            </a:pPr>
            <a:r>
              <a:rPr lang="en-GB" sz="1500">
                <a:solidFill>
                  <a:schemeClr val="dk1"/>
                </a:solidFill>
                <a:latin typeface="Signika Light"/>
                <a:ea typeface="Signika Light"/>
                <a:cs typeface="Signika Light"/>
                <a:sym typeface="Signika Light"/>
              </a:rPr>
              <a:t>give someone more control over their life or more power</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AutoNum type="arabicPeriod"/>
            </a:pPr>
            <a:r>
              <a:rPr lang="en-GB" sz="1500">
                <a:solidFill>
                  <a:schemeClr val="dk1"/>
                </a:solidFill>
                <a:latin typeface="Signika Light"/>
                <a:ea typeface="Signika Light"/>
                <a:cs typeface="Signika Light"/>
                <a:sym typeface="Signika Light"/>
              </a:rPr>
              <a:t>kill or hurt someone by pushing a knife or other sharp object into their body</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AutoNum type="arabicPeriod"/>
            </a:pPr>
            <a:r>
              <a:rPr lang="en-GB" sz="1500">
                <a:solidFill>
                  <a:schemeClr val="dk1"/>
                </a:solidFill>
                <a:latin typeface="Signika Light"/>
                <a:ea typeface="Signika Light"/>
                <a:cs typeface="Signika Light"/>
                <a:sym typeface="Signika Light"/>
              </a:rPr>
              <a:t>extremely important</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1000"/>
              </a:spcAft>
              <a:buClr>
                <a:schemeClr val="dk1"/>
              </a:buClr>
              <a:buSzPts val="1500"/>
              <a:buFont typeface="Signika Light"/>
              <a:buAutoNum type="arabicPeriod"/>
            </a:pPr>
            <a:r>
              <a:rPr lang="en-GB" sz="1500">
                <a:solidFill>
                  <a:schemeClr val="dk1"/>
                </a:solidFill>
                <a:latin typeface="Signika Light"/>
                <a:ea typeface="Signika Light"/>
                <a:cs typeface="Signika Light"/>
                <a:sym typeface="Signika Light"/>
              </a:rPr>
              <a:t>cause a mark to appear on someone’s body by hitting ii</a:t>
            </a:r>
            <a:endParaRPr sz="1500">
              <a:solidFill>
                <a:schemeClr val="dk1"/>
              </a:solidFill>
              <a:latin typeface="Signika Light"/>
              <a:ea typeface="Signika Light"/>
              <a:cs typeface="Signika Light"/>
              <a:sym typeface="Signika Light"/>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26"/>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sz="1000"/>
          </a:p>
        </p:txBody>
      </p:sp>
      <p:sp>
        <p:nvSpPr>
          <p:cNvPr id="148" name="Google Shape;148;p26"/>
          <p:cNvSpPr txBox="1"/>
          <p:nvPr/>
        </p:nvSpPr>
        <p:spPr>
          <a:xfrm>
            <a:off x="222175" y="277200"/>
            <a:ext cx="8250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800">
                <a:solidFill>
                  <a:srgbClr val="000032"/>
                </a:solidFill>
                <a:latin typeface="Signika"/>
                <a:ea typeface="Signika"/>
                <a:cs typeface="Signika"/>
                <a:sym typeface="Signika"/>
              </a:rPr>
              <a:t>Let’s check the </a:t>
            </a:r>
            <a:r>
              <a:rPr b="1" lang="en-GB" sz="1800">
                <a:solidFill>
                  <a:srgbClr val="000032"/>
                </a:solidFill>
                <a:latin typeface="Signika"/>
                <a:ea typeface="Signika"/>
                <a:cs typeface="Signika"/>
                <a:sym typeface="Signika"/>
              </a:rPr>
              <a:t>answers</a:t>
            </a:r>
            <a:r>
              <a:rPr b="1" lang="en-GB" sz="1800">
                <a:solidFill>
                  <a:srgbClr val="000032"/>
                </a:solidFill>
                <a:latin typeface="Signika"/>
                <a:ea typeface="Signika"/>
                <a:cs typeface="Signika"/>
                <a:sym typeface="Signika"/>
              </a:rPr>
              <a:t>.</a:t>
            </a:r>
            <a:endParaRPr b="1" sz="1800">
              <a:solidFill>
                <a:srgbClr val="000032"/>
              </a:solidFill>
              <a:latin typeface="Signika"/>
              <a:ea typeface="Signika"/>
              <a:cs typeface="Signika"/>
              <a:sym typeface="Signika"/>
            </a:endParaRPr>
          </a:p>
        </p:txBody>
      </p:sp>
      <p:sp>
        <p:nvSpPr>
          <p:cNvPr id="149" name="Google Shape;149;p26"/>
          <p:cNvSpPr txBox="1"/>
          <p:nvPr/>
        </p:nvSpPr>
        <p:spPr>
          <a:xfrm>
            <a:off x="222175" y="833400"/>
            <a:ext cx="3579000" cy="3712200"/>
          </a:xfrm>
          <a:prstGeom prst="rect">
            <a:avLst/>
          </a:prstGeom>
          <a:noFill/>
          <a:ln>
            <a:noFill/>
          </a:ln>
        </p:spPr>
        <p:txBody>
          <a:bodyPr anchorCtr="0" anchor="t" bIns="91425" lIns="91425" spcFirstLastPara="1" rIns="91425" wrap="square" tIns="91425">
            <a:spAutoFit/>
          </a:bodyPr>
          <a:lstStyle/>
          <a:p>
            <a:pPr indent="-323850" lvl="0" marL="457200" rtl="0" algn="l">
              <a:lnSpc>
                <a:spcPct val="115000"/>
              </a:lnSpc>
              <a:spcBef>
                <a:spcPts val="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I </a:t>
            </a:r>
            <a:r>
              <a:rPr b="1" lang="en-GB" sz="1500">
                <a:solidFill>
                  <a:schemeClr val="dk1"/>
                </a:solidFill>
                <a:latin typeface="Signika"/>
                <a:ea typeface="Signika"/>
                <a:cs typeface="Signika"/>
                <a:sym typeface="Signika"/>
              </a:rPr>
              <a:t>take</a:t>
            </a:r>
            <a:r>
              <a:rPr lang="en-GB" sz="1500">
                <a:solidFill>
                  <a:schemeClr val="dk1"/>
                </a:solidFill>
                <a:latin typeface="Signika Light"/>
                <a:ea typeface="Signika Light"/>
                <a:cs typeface="Signika Light"/>
                <a:sym typeface="Signika Light"/>
              </a:rPr>
              <a:t> anything she says </a:t>
            </a:r>
            <a:r>
              <a:rPr b="1" lang="en-GB" sz="1500">
                <a:solidFill>
                  <a:schemeClr val="dk1"/>
                </a:solidFill>
                <a:latin typeface="Signika"/>
                <a:ea typeface="Signika"/>
                <a:cs typeface="Signika"/>
                <a:sym typeface="Signika"/>
              </a:rPr>
              <a:t>with a grain of salt</a:t>
            </a:r>
            <a:r>
              <a:rPr lang="en-GB" sz="1500">
                <a:solidFill>
                  <a:schemeClr val="dk1"/>
                </a:solidFill>
                <a:latin typeface="Signika Light"/>
                <a:ea typeface="Signika Light"/>
                <a:cs typeface="Signika Light"/>
                <a:sym typeface="Signika Light"/>
              </a:rPr>
              <a:t>.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She </a:t>
            </a:r>
            <a:r>
              <a:rPr b="1" lang="en-GB" sz="1500">
                <a:solidFill>
                  <a:schemeClr val="dk1"/>
                </a:solidFill>
                <a:latin typeface="Signika"/>
                <a:ea typeface="Signika"/>
                <a:cs typeface="Signika"/>
                <a:sym typeface="Signika"/>
              </a:rPr>
              <a:t>bruised </a:t>
            </a:r>
            <a:r>
              <a:rPr lang="en-GB" sz="1500">
                <a:solidFill>
                  <a:schemeClr val="dk1"/>
                </a:solidFill>
                <a:latin typeface="Signika Light"/>
                <a:ea typeface="Signika Light"/>
                <a:cs typeface="Signika Light"/>
                <a:sym typeface="Signika Light"/>
              </a:rPr>
              <a:t>her leg quite badly when she fell.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We had to </a:t>
            </a:r>
            <a:r>
              <a:rPr b="1" lang="en-GB" sz="1500">
                <a:solidFill>
                  <a:schemeClr val="dk1"/>
                </a:solidFill>
                <a:latin typeface="Signika"/>
                <a:ea typeface="Signika"/>
                <a:cs typeface="Signika"/>
                <a:sym typeface="Signika"/>
              </a:rPr>
              <a:t>figure out</a:t>
            </a:r>
            <a:r>
              <a:rPr lang="en-GB" sz="1500">
                <a:solidFill>
                  <a:schemeClr val="dk1"/>
                </a:solidFill>
                <a:latin typeface="Signika Light"/>
                <a:ea typeface="Signika Light"/>
                <a:cs typeface="Signika Light"/>
                <a:sym typeface="Signika Light"/>
              </a:rPr>
              <a:t> the connection between these events.</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He played a </a:t>
            </a:r>
            <a:r>
              <a:rPr b="1" lang="en-GB" sz="1500">
                <a:solidFill>
                  <a:schemeClr val="dk1"/>
                </a:solidFill>
                <a:latin typeface="Signika"/>
                <a:ea typeface="Signika"/>
                <a:cs typeface="Signika"/>
                <a:sym typeface="Signika"/>
              </a:rPr>
              <a:t>pivotal </a:t>
            </a:r>
            <a:r>
              <a:rPr lang="en-GB" sz="1500">
                <a:solidFill>
                  <a:schemeClr val="dk1"/>
                </a:solidFill>
                <a:latin typeface="Signika Light"/>
                <a:ea typeface="Signika Light"/>
                <a:cs typeface="Signika Light"/>
                <a:sym typeface="Signika Light"/>
              </a:rPr>
              <a:t>role in the negotiations.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One fan was </a:t>
            </a:r>
            <a:r>
              <a:rPr b="1" lang="en-GB" sz="1500">
                <a:solidFill>
                  <a:schemeClr val="dk1"/>
                </a:solidFill>
                <a:latin typeface="Signika"/>
                <a:ea typeface="Signika"/>
                <a:cs typeface="Signika"/>
                <a:sym typeface="Signika"/>
              </a:rPr>
              <a:t>stabbed </a:t>
            </a:r>
            <a:r>
              <a:rPr lang="en-GB" sz="1500">
                <a:solidFill>
                  <a:schemeClr val="dk1"/>
                </a:solidFill>
                <a:latin typeface="Signika Light"/>
                <a:ea typeface="Signika Light"/>
                <a:cs typeface="Signika Light"/>
                <a:sym typeface="Signika Light"/>
              </a:rPr>
              <a:t>to death in a fight between gangs.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100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Our goal is to </a:t>
            </a:r>
            <a:r>
              <a:rPr b="1" lang="en-GB" sz="1500">
                <a:solidFill>
                  <a:schemeClr val="dk1"/>
                </a:solidFill>
                <a:latin typeface="Signika"/>
                <a:ea typeface="Signika"/>
                <a:cs typeface="Signika"/>
                <a:sym typeface="Signika"/>
              </a:rPr>
              <a:t>empower </a:t>
            </a:r>
            <a:r>
              <a:rPr lang="en-GB" sz="1500">
                <a:solidFill>
                  <a:schemeClr val="dk1"/>
                </a:solidFill>
                <a:latin typeface="Signika Light"/>
                <a:ea typeface="Signika Light"/>
                <a:cs typeface="Signika Light"/>
                <a:sym typeface="Signika Light"/>
              </a:rPr>
              <a:t>our staff. </a:t>
            </a:r>
            <a:endParaRPr sz="1500">
              <a:solidFill>
                <a:schemeClr val="dk1"/>
              </a:solidFill>
              <a:latin typeface="Signika Light"/>
              <a:ea typeface="Signika Light"/>
              <a:cs typeface="Signika Light"/>
              <a:sym typeface="Signika Light"/>
            </a:endParaRPr>
          </a:p>
        </p:txBody>
      </p:sp>
      <p:sp>
        <p:nvSpPr>
          <p:cNvPr id="150" name="Google Shape;150;p26"/>
          <p:cNvSpPr txBox="1"/>
          <p:nvPr/>
        </p:nvSpPr>
        <p:spPr>
          <a:xfrm>
            <a:off x="4657650" y="833400"/>
            <a:ext cx="4011600" cy="3712200"/>
          </a:xfrm>
          <a:prstGeom prst="rect">
            <a:avLst/>
          </a:prstGeom>
          <a:noFill/>
          <a:ln>
            <a:noFill/>
          </a:ln>
        </p:spPr>
        <p:txBody>
          <a:bodyPr anchorCtr="0" anchor="t" bIns="91425" lIns="91425" spcFirstLastPara="1" rIns="91425" wrap="square" tIns="91425">
            <a:spAutoFit/>
          </a:bodyPr>
          <a:lstStyle/>
          <a:p>
            <a:pPr indent="-323850" lvl="0" marL="457200" rtl="0" algn="l">
              <a:lnSpc>
                <a:spcPct val="115000"/>
              </a:lnSpc>
              <a:spcBef>
                <a:spcPts val="0"/>
              </a:spcBef>
              <a:spcAft>
                <a:spcPts val="0"/>
              </a:spcAft>
              <a:buClr>
                <a:schemeClr val="dk1"/>
              </a:buClr>
              <a:buSzPts val="1500"/>
              <a:buFont typeface="Signika Light"/>
              <a:buAutoNum type="arabicPeriod"/>
            </a:pPr>
            <a:r>
              <a:rPr lang="en-GB" sz="1500">
                <a:solidFill>
                  <a:schemeClr val="dk1"/>
                </a:solidFill>
                <a:latin typeface="Signika Light"/>
                <a:ea typeface="Signika Light"/>
                <a:cs typeface="Signika Light"/>
                <a:sym typeface="Signika Light"/>
              </a:rPr>
              <a:t>be able to understand something or solve a problem</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AutoNum type="arabicPeriod"/>
            </a:pPr>
            <a:r>
              <a:rPr lang="en-GB" sz="1500">
                <a:solidFill>
                  <a:schemeClr val="dk1"/>
                </a:solidFill>
                <a:latin typeface="Signika Light"/>
                <a:ea typeface="Signika Light"/>
                <a:cs typeface="Signika Light"/>
                <a:sym typeface="Signika Light"/>
              </a:rPr>
              <a:t>regard something as exaggerated; believe only part of something</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AutoNum type="arabicPeriod"/>
            </a:pPr>
            <a:r>
              <a:rPr lang="en-GB" sz="1500">
                <a:solidFill>
                  <a:schemeClr val="dk1"/>
                </a:solidFill>
                <a:latin typeface="Signika Light"/>
                <a:ea typeface="Signika Light"/>
                <a:cs typeface="Signika Light"/>
                <a:sym typeface="Signika Light"/>
              </a:rPr>
              <a:t>give someone more control over their life or more power</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AutoNum type="arabicPeriod"/>
            </a:pPr>
            <a:r>
              <a:rPr lang="en-GB" sz="1500">
                <a:solidFill>
                  <a:schemeClr val="dk1"/>
                </a:solidFill>
                <a:latin typeface="Signika Light"/>
                <a:ea typeface="Signika Light"/>
                <a:cs typeface="Signika Light"/>
                <a:sym typeface="Signika Light"/>
              </a:rPr>
              <a:t>kill or hurt someone by pushing a knife or other sharp object into their body</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AutoNum type="arabicPeriod"/>
            </a:pPr>
            <a:r>
              <a:rPr lang="en-GB" sz="1500">
                <a:solidFill>
                  <a:schemeClr val="dk1"/>
                </a:solidFill>
                <a:latin typeface="Signika Light"/>
                <a:ea typeface="Signika Light"/>
                <a:cs typeface="Signika Light"/>
                <a:sym typeface="Signika Light"/>
              </a:rPr>
              <a:t>extremely important</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1000"/>
              </a:spcAft>
              <a:buClr>
                <a:schemeClr val="dk1"/>
              </a:buClr>
              <a:buSzPts val="1500"/>
              <a:buFont typeface="Signika Light"/>
              <a:buAutoNum type="arabicPeriod"/>
            </a:pPr>
            <a:r>
              <a:rPr lang="en-GB" sz="1500">
                <a:solidFill>
                  <a:schemeClr val="dk1"/>
                </a:solidFill>
                <a:latin typeface="Signika Light"/>
                <a:ea typeface="Signika Light"/>
                <a:cs typeface="Signika Light"/>
                <a:sym typeface="Signika Light"/>
              </a:rPr>
              <a:t>cause a mark to appear on someone’s body by hitting ii</a:t>
            </a:r>
            <a:endParaRPr sz="1500">
              <a:solidFill>
                <a:schemeClr val="dk1"/>
              </a:solidFill>
              <a:latin typeface="Signika Light"/>
              <a:ea typeface="Signika Light"/>
              <a:cs typeface="Signika Light"/>
              <a:sym typeface="Signika Light"/>
            </a:endParaRPr>
          </a:p>
        </p:txBody>
      </p:sp>
      <p:cxnSp>
        <p:nvCxnSpPr>
          <p:cNvPr id="151" name="Google Shape;151;p26"/>
          <p:cNvCxnSpPr/>
          <p:nvPr/>
        </p:nvCxnSpPr>
        <p:spPr>
          <a:xfrm>
            <a:off x="3210350" y="1175375"/>
            <a:ext cx="1548300" cy="509400"/>
          </a:xfrm>
          <a:prstGeom prst="curvedConnector3">
            <a:avLst>
              <a:gd fmla="val 50000" name="adj1"/>
            </a:avLst>
          </a:prstGeom>
          <a:noFill/>
          <a:ln cap="flat" cmpd="sng" w="19050">
            <a:solidFill>
              <a:schemeClr val="accent4"/>
            </a:solidFill>
            <a:prstDash val="solid"/>
            <a:round/>
            <a:headEnd len="med" w="med" type="oval"/>
            <a:tailEnd len="med" w="med" type="oval"/>
          </a:ln>
        </p:spPr>
      </p:cxnSp>
      <p:sp>
        <p:nvSpPr>
          <p:cNvPr id="152" name="Google Shape;152;p26"/>
          <p:cNvSpPr/>
          <p:nvPr/>
        </p:nvSpPr>
        <p:spPr>
          <a:xfrm>
            <a:off x="1764075" y="1817025"/>
            <a:ext cx="2994425" cy="2230550"/>
          </a:xfrm>
          <a:custGeom>
            <a:rect b="b" l="l" r="r" t="t"/>
            <a:pathLst>
              <a:path extrusionOk="0" h="89222" w="119777">
                <a:moveTo>
                  <a:pt x="0" y="0"/>
                </a:moveTo>
                <a:cubicBezTo>
                  <a:pt x="2580" y="611"/>
                  <a:pt x="1494" y="1630"/>
                  <a:pt x="15481" y="3667"/>
                </a:cubicBezTo>
                <a:cubicBezTo>
                  <a:pt x="29469" y="5704"/>
                  <a:pt x="66542" y="-2037"/>
                  <a:pt x="83925" y="12222"/>
                </a:cubicBezTo>
                <a:cubicBezTo>
                  <a:pt x="101308" y="26481"/>
                  <a:pt x="113802" y="76389"/>
                  <a:pt x="119777" y="89222"/>
                </a:cubicBezTo>
              </a:path>
            </a:pathLst>
          </a:custGeom>
          <a:noFill/>
          <a:ln cap="flat" cmpd="sng" w="19050">
            <a:solidFill>
              <a:schemeClr val="accent1"/>
            </a:solidFill>
            <a:prstDash val="solid"/>
            <a:round/>
            <a:headEnd len="med" w="med" type="oval"/>
            <a:tailEnd len="med" w="med" type="oval"/>
          </a:ln>
        </p:spPr>
      </p:sp>
      <p:cxnSp>
        <p:nvCxnSpPr>
          <p:cNvPr id="153" name="Google Shape;153;p26"/>
          <p:cNvCxnSpPr/>
          <p:nvPr/>
        </p:nvCxnSpPr>
        <p:spPr>
          <a:xfrm flipH="1" rot="10800000">
            <a:off x="2354800" y="1063375"/>
            <a:ext cx="2403600" cy="1201800"/>
          </a:xfrm>
          <a:prstGeom prst="curvedConnector3">
            <a:avLst>
              <a:gd fmla="val 50000" name="adj1"/>
            </a:avLst>
          </a:prstGeom>
          <a:noFill/>
          <a:ln cap="flat" cmpd="sng" w="19050">
            <a:solidFill>
              <a:schemeClr val="accent3"/>
            </a:solidFill>
            <a:prstDash val="solid"/>
            <a:round/>
            <a:headEnd len="med" w="med" type="oval"/>
            <a:tailEnd len="med" w="med" type="oval"/>
          </a:ln>
        </p:spPr>
      </p:cxnSp>
      <p:cxnSp>
        <p:nvCxnSpPr>
          <p:cNvPr id="154" name="Google Shape;154;p26"/>
          <p:cNvCxnSpPr/>
          <p:nvPr/>
        </p:nvCxnSpPr>
        <p:spPr>
          <a:xfrm>
            <a:off x="2273325" y="3120725"/>
            <a:ext cx="2475000" cy="560100"/>
          </a:xfrm>
          <a:prstGeom prst="curvedConnector3">
            <a:avLst>
              <a:gd fmla="val 50000" name="adj1"/>
            </a:avLst>
          </a:prstGeom>
          <a:noFill/>
          <a:ln cap="flat" cmpd="sng" w="19050">
            <a:solidFill>
              <a:schemeClr val="accent5"/>
            </a:solidFill>
            <a:prstDash val="solid"/>
            <a:round/>
            <a:headEnd len="med" w="med" type="oval"/>
            <a:tailEnd len="med" w="med" type="oval"/>
          </a:ln>
        </p:spPr>
      </p:cxnSp>
      <p:cxnSp>
        <p:nvCxnSpPr>
          <p:cNvPr id="155" name="Google Shape;155;p26"/>
          <p:cNvCxnSpPr/>
          <p:nvPr/>
        </p:nvCxnSpPr>
        <p:spPr>
          <a:xfrm flipH="1" rot="10800000">
            <a:off x="2446575" y="3008750"/>
            <a:ext cx="2322300" cy="534300"/>
          </a:xfrm>
          <a:prstGeom prst="curvedConnector3">
            <a:avLst>
              <a:gd fmla="val 50000" name="adj1"/>
            </a:avLst>
          </a:prstGeom>
          <a:noFill/>
          <a:ln cap="flat" cmpd="sng" w="19050">
            <a:solidFill>
              <a:schemeClr val="dk1"/>
            </a:solidFill>
            <a:prstDash val="solid"/>
            <a:round/>
            <a:headEnd len="med" w="med" type="oval"/>
            <a:tailEnd len="med" w="med" type="oval"/>
          </a:ln>
        </p:spPr>
      </p:cxnSp>
      <p:sp>
        <p:nvSpPr>
          <p:cNvPr id="156" name="Google Shape;156;p26"/>
          <p:cNvSpPr/>
          <p:nvPr/>
        </p:nvSpPr>
        <p:spPr>
          <a:xfrm>
            <a:off x="2680725" y="2397575"/>
            <a:ext cx="2108325" cy="1782400"/>
          </a:xfrm>
          <a:custGeom>
            <a:rect b="b" l="l" r="r" t="t"/>
            <a:pathLst>
              <a:path extrusionOk="0" h="71296" w="84333">
                <a:moveTo>
                  <a:pt x="0" y="71296"/>
                </a:moveTo>
                <a:cubicBezTo>
                  <a:pt x="9506" y="67562"/>
                  <a:pt x="42982" y="60772"/>
                  <a:pt x="57037" y="48889"/>
                </a:cubicBezTo>
                <a:cubicBezTo>
                  <a:pt x="71093" y="37006"/>
                  <a:pt x="79784" y="8148"/>
                  <a:pt x="84333" y="0"/>
                </a:cubicBezTo>
              </a:path>
            </a:pathLst>
          </a:custGeom>
          <a:noFill/>
          <a:ln cap="flat" cmpd="sng" w="19050">
            <a:solidFill>
              <a:schemeClr val="accent4"/>
            </a:solidFill>
            <a:prstDash val="solid"/>
            <a:round/>
            <a:headEnd len="med" w="med" type="oval"/>
            <a:tailEnd len="med" w="med" type="oval"/>
          </a:ln>
        </p:spPr>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1"/>
                                        </p:tgtEl>
                                        <p:attrNameLst>
                                          <p:attrName>style.visibility</p:attrName>
                                        </p:attrNameLst>
                                      </p:cBhvr>
                                      <p:to>
                                        <p:strVal val="visible"/>
                                      </p:to>
                                    </p:set>
                                    <p:animEffect filter="fade" transition="in">
                                      <p:cBhvr>
                                        <p:cTn dur="1000"/>
                                        <p:tgtEl>
                                          <p:spTgt spid="1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2"/>
                                        </p:tgtEl>
                                        <p:attrNameLst>
                                          <p:attrName>style.visibility</p:attrName>
                                        </p:attrNameLst>
                                      </p:cBhvr>
                                      <p:to>
                                        <p:strVal val="visible"/>
                                      </p:to>
                                    </p:set>
                                    <p:animEffect filter="fade" transition="in">
                                      <p:cBhvr>
                                        <p:cTn dur="1000"/>
                                        <p:tgtEl>
                                          <p:spTgt spid="15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3"/>
                                        </p:tgtEl>
                                        <p:attrNameLst>
                                          <p:attrName>style.visibility</p:attrName>
                                        </p:attrNameLst>
                                      </p:cBhvr>
                                      <p:to>
                                        <p:strVal val="visible"/>
                                      </p:to>
                                    </p:set>
                                    <p:animEffect filter="fade" transition="in">
                                      <p:cBhvr>
                                        <p:cTn dur="1000"/>
                                        <p:tgtEl>
                                          <p:spTgt spid="15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4"/>
                                        </p:tgtEl>
                                        <p:attrNameLst>
                                          <p:attrName>style.visibility</p:attrName>
                                        </p:attrNameLst>
                                      </p:cBhvr>
                                      <p:to>
                                        <p:strVal val="visible"/>
                                      </p:to>
                                    </p:set>
                                    <p:animEffect filter="fade" transition="in">
                                      <p:cBhvr>
                                        <p:cTn dur="1000"/>
                                        <p:tgtEl>
                                          <p:spTgt spid="15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5"/>
                                        </p:tgtEl>
                                        <p:attrNameLst>
                                          <p:attrName>style.visibility</p:attrName>
                                        </p:attrNameLst>
                                      </p:cBhvr>
                                      <p:to>
                                        <p:strVal val="visible"/>
                                      </p:to>
                                    </p:set>
                                    <p:animEffect filter="fade" transition="in">
                                      <p:cBhvr>
                                        <p:cTn dur="1000"/>
                                        <p:tgtEl>
                                          <p:spTgt spid="1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6"/>
                                        </p:tgtEl>
                                        <p:attrNameLst>
                                          <p:attrName>style.visibility</p:attrName>
                                        </p:attrNameLst>
                                      </p:cBhvr>
                                      <p:to>
                                        <p:strVal val="visible"/>
                                      </p:to>
                                    </p:set>
                                    <p:animEffect filter="fade" transition="in">
                                      <p:cBhvr>
                                        <p:cTn dur="1000"/>
                                        <p:tgtEl>
                                          <p:spTgt spid="15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p27"/>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2" name="Google Shape;162;p27"/>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63" name="Google Shape;163;p27"/>
          <p:cNvPicPr preferRelativeResize="0"/>
          <p:nvPr/>
        </p:nvPicPr>
        <p:blipFill>
          <a:blip r:embed="rId3">
            <a:alphaModFix/>
          </a:blip>
          <a:stretch>
            <a:fillRect/>
          </a:stretch>
        </p:blipFill>
        <p:spPr>
          <a:xfrm>
            <a:off x="8005825" y="136325"/>
            <a:ext cx="884150" cy="884150"/>
          </a:xfrm>
          <a:prstGeom prst="rect">
            <a:avLst/>
          </a:prstGeom>
          <a:noFill/>
          <a:ln>
            <a:noFill/>
          </a:ln>
        </p:spPr>
      </p:pic>
      <p:sp>
        <p:nvSpPr>
          <p:cNvPr id="164" name="Google Shape;164;p27"/>
          <p:cNvSpPr txBox="1"/>
          <p:nvPr/>
        </p:nvSpPr>
        <p:spPr>
          <a:xfrm>
            <a:off x="138050" y="2109600"/>
            <a:ext cx="53571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2400">
                <a:solidFill>
                  <a:schemeClr val="lt1"/>
                </a:solidFill>
                <a:latin typeface="Signika Light"/>
                <a:ea typeface="Signika Light"/>
                <a:cs typeface="Signika Light"/>
                <a:sym typeface="Signika Light"/>
              </a:rPr>
              <a:t>In a moment, you’ll watch a video titled:</a:t>
            </a:r>
            <a:endParaRPr b="1" sz="2400">
              <a:solidFill>
                <a:schemeClr val="lt1"/>
              </a:solidFill>
              <a:latin typeface="Signika"/>
              <a:ea typeface="Signika"/>
              <a:cs typeface="Signika"/>
              <a:sym typeface="Signika"/>
            </a:endParaRPr>
          </a:p>
        </p:txBody>
      </p:sp>
      <p:sp>
        <p:nvSpPr>
          <p:cNvPr id="165" name="Google Shape;165;p27"/>
          <p:cNvSpPr txBox="1"/>
          <p:nvPr/>
        </p:nvSpPr>
        <p:spPr>
          <a:xfrm>
            <a:off x="138050" y="2937600"/>
            <a:ext cx="7211700" cy="1293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3600">
                <a:solidFill>
                  <a:schemeClr val="lt1"/>
                </a:solidFill>
                <a:latin typeface="Signika"/>
                <a:ea typeface="Signika"/>
                <a:cs typeface="Signika"/>
                <a:sym typeface="Signika"/>
              </a:rPr>
              <a:t>5 dangerous things you should let </a:t>
            </a:r>
            <a:endParaRPr b="1" sz="3600">
              <a:solidFill>
                <a:schemeClr val="lt1"/>
              </a:solidFill>
              <a:latin typeface="Signika"/>
              <a:ea typeface="Signika"/>
              <a:cs typeface="Signika"/>
              <a:sym typeface="Signika"/>
            </a:endParaRPr>
          </a:p>
          <a:p>
            <a:pPr indent="0" lvl="0" marL="0" rtl="0" algn="l">
              <a:spcBef>
                <a:spcPts val="0"/>
              </a:spcBef>
              <a:spcAft>
                <a:spcPts val="0"/>
              </a:spcAft>
              <a:buNone/>
            </a:pPr>
            <a:r>
              <a:rPr b="1" lang="en-GB" sz="3600">
                <a:solidFill>
                  <a:schemeClr val="lt1"/>
                </a:solidFill>
                <a:latin typeface="Signika"/>
                <a:ea typeface="Signika"/>
                <a:cs typeface="Signika"/>
                <a:sym typeface="Signika"/>
              </a:rPr>
              <a:t>your kids do</a:t>
            </a:r>
            <a:endParaRPr b="1" sz="3600">
              <a:solidFill>
                <a:schemeClr val="lt1"/>
              </a:solidFill>
              <a:latin typeface="Signika"/>
              <a:ea typeface="Signika"/>
              <a:cs typeface="Signika"/>
              <a:sym typeface="Signika"/>
            </a:endParaRPr>
          </a:p>
        </p:txBody>
      </p:sp>
      <p:sp>
        <p:nvSpPr>
          <p:cNvPr id="166" name="Google Shape;166;p27"/>
          <p:cNvSpPr txBox="1"/>
          <p:nvPr/>
        </p:nvSpPr>
        <p:spPr>
          <a:xfrm>
            <a:off x="138050" y="4089675"/>
            <a:ext cx="57606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2400">
                <a:solidFill>
                  <a:srgbClr val="FFFFFF"/>
                </a:solidFill>
                <a:latin typeface="Signika Light"/>
                <a:ea typeface="Signika Light"/>
                <a:cs typeface="Signika Light"/>
                <a:sym typeface="Signika Light"/>
              </a:rPr>
              <a:t>What do you think the speaker has in mind?</a:t>
            </a:r>
            <a:endParaRPr sz="2400">
              <a:solidFill>
                <a:srgbClr val="FFFFFF"/>
              </a:solidFill>
              <a:latin typeface="Signika Light"/>
              <a:ea typeface="Signika Light"/>
              <a:cs typeface="Signika Light"/>
              <a:sym typeface="Signika Light"/>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ESL Brains E-Lesson Plan 2.0.3">
  <a:themeElements>
    <a:clrScheme name="Simple Light">
      <a:dk1>
        <a:srgbClr val="000032"/>
      </a:dk1>
      <a:lt1>
        <a:srgbClr val="FFFFFF"/>
      </a:lt1>
      <a:dk2>
        <a:srgbClr val="595959"/>
      </a:dk2>
      <a:lt2>
        <a:srgbClr val="EEEEEE"/>
      </a:lt2>
      <a:accent1>
        <a:srgbClr val="FF5C5C"/>
      </a:accent1>
      <a:accent2>
        <a:srgbClr val="000032"/>
      </a:accent2>
      <a:accent3>
        <a:srgbClr val="F59A23"/>
      </a:accent3>
      <a:accent4>
        <a:srgbClr val="60AE92"/>
      </a:accent4>
      <a:accent5>
        <a:srgbClr val="AAAAAA"/>
      </a:accent5>
      <a:accent6>
        <a:srgbClr val="FCD56A"/>
      </a:accent6>
      <a:hlink>
        <a:srgbClr val="60AE92"/>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